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5" d="100"/>
          <a:sy n="135" d="100"/>
        </p:scale>
        <p:origin x="16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03E865-9A6B-4CF6-B145-0CEBE360CAD6}" type="doc">
      <dgm:prSet loTypeId="urn:microsoft.com/office/officeart/2005/8/layout/hierarchy2" loCatId="hierarchy" qsTypeId="urn:microsoft.com/office/officeart/2005/8/quickstyle/simple1" qsCatId="simple" csTypeId="urn:microsoft.com/office/officeart/2005/8/colors/accent1_2" csCatId="accent1" phldr="1"/>
      <dgm:spPr/>
    </dgm:pt>
    <dgm:pt modelId="{B8A607F5-90B0-4C50-AAB4-B27A54AAD6E0}">
      <dgm:prSet phldrT="[Text]"/>
      <dgm:spPr/>
      <dgm:t>
        <a:bodyPr/>
        <a:lstStyle/>
        <a:p>
          <a:r>
            <a:rPr lang="en-US" dirty="0"/>
            <a:t>Select data sources</a:t>
          </a:r>
        </a:p>
      </dgm:t>
    </dgm:pt>
    <dgm:pt modelId="{6C8C47FD-B71A-4A6F-90DD-7F03F2D35011}" type="parTrans" cxnId="{3FADA67F-F31E-42A1-B3A7-2A155B65FC73}">
      <dgm:prSet/>
      <dgm:spPr/>
      <dgm:t>
        <a:bodyPr/>
        <a:lstStyle/>
        <a:p>
          <a:endParaRPr lang="en-US"/>
        </a:p>
      </dgm:t>
    </dgm:pt>
    <dgm:pt modelId="{D8E02278-9D14-4372-A83E-E5A0DC4B18C5}" type="sibTrans" cxnId="{3FADA67F-F31E-42A1-B3A7-2A155B65FC73}">
      <dgm:prSet/>
      <dgm:spPr/>
      <dgm:t>
        <a:bodyPr/>
        <a:lstStyle/>
        <a:p>
          <a:endParaRPr lang="en-US"/>
        </a:p>
      </dgm:t>
    </dgm:pt>
    <dgm:pt modelId="{6B37A321-D415-4777-BA75-279D4CEFA9B3}">
      <dgm:prSet phldrT="[Text]"/>
      <dgm:spPr/>
      <dgm:t>
        <a:bodyPr/>
        <a:lstStyle/>
        <a:p>
          <a:r>
            <a:rPr lang="en-US" dirty="0"/>
            <a:t>Use Web scraping</a:t>
          </a:r>
        </a:p>
      </dgm:t>
    </dgm:pt>
    <dgm:pt modelId="{C3061CD8-1072-4D3E-80A7-261018B7A485}" type="parTrans" cxnId="{1089B6F4-B9D7-49F3-AA50-35A3CB7E750B}">
      <dgm:prSet/>
      <dgm:spPr/>
      <dgm:t>
        <a:bodyPr/>
        <a:lstStyle/>
        <a:p>
          <a:endParaRPr lang="en-US"/>
        </a:p>
      </dgm:t>
    </dgm:pt>
    <dgm:pt modelId="{45D75652-299B-4889-9B8E-7F554E300F0C}" type="sibTrans" cxnId="{1089B6F4-B9D7-49F3-AA50-35A3CB7E750B}">
      <dgm:prSet/>
      <dgm:spPr/>
      <dgm:t>
        <a:bodyPr/>
        <a:lstStyle/>
        <a:p>
          <a:endParaRPr lang="en-US"/>
        </a:p>
      </dgm:t>
    </dgm:pt>
    <dgm:pt modelId="{5CF5C968-322C-44C7-8DBD-B40A80A99549}">
      <dgm:prSet phldrT="[Text]"/>
      <dgm:spPr/>
      <dgm:t>
        <a:bodyPr/>
        <a:lstStyle/>
        <a:p>
          <a:r>
            <a:rPr lang="en-US" dirty="0"/>
            <a:t>Use API</a:t>
          </a:r>
        </a:p>
      </dgm:t>
    </dgm:pt>
    <dgm:pt modelId="{0F3E833C-D0D0-4241-BC5C-BA6B29634D4B}" type="parTrans" cxnId="{A8F8BEDD-E17A-4555-BC27-F10CDD3E6212}">
      <dgm:prSet/>
      <dgm:spPr/>
      <dgm:t>
        <a:bodyPr/>
        <a:lstStyle/>
        <a:p>
          <a:endParaRPr lang="en-US"/>
        </a:p>
      </dgm:t>
    </dgm:pt>
    <dgm:pt modelId="{A4B693CA-E72D-4EEE-8517-DDEBA9D3D975}" type="sibTrans" cxnId="{A8F8BEDD-E17A-4555-BC27-F10CDD3E6212}">
      <dgm:prSet/>
      <dgm:spPr/>
      <dgm:t>
        <a:bodyPr/>
        <a:lstStyle/>
        <a:p>
          <a:endParaRPr lang="en-US"/>
        </a:p>
      </dgm:t>
    </dgm:pt>
    <dgm:pt modelId="{8E7D7EFF-48F3-44EF-B2B7-7328DE35F442}">
      <dgm:prSet phldrT="[Text]"/>
      <dgm:spPr/>
      <dgm:t>
        <a:bodyPr/>
        <a:lstStyle/>
        <a:p>
          <a:r>
            <a:rPr lang="en-US" dirty="0"/>
            <a:t>Call Api to get response</a:t>
          </a:r>
        </a:p>
      </dgm:t>
    </dgm:pt>
    <dgm:pt modelId="{2343E7FE-F594-4F8B-A408-740F4287DC08}" type="parTrans" cxnId="{01B1F942-C539-487D-82F9-82C28222D5A0}">
      <dgm:prSet/>
      <dgm:spPr/>
      <dgm:t>
        <a:bodyPr/>
        <a:lstStyle/>
        <a:p>
          <a:endParaRPr lang="en-US"/>
        </a:p>
      </dgm:t>
    </dgm:pt>
    <dgm:pt modelId="{546DEE79-F0B5-4F40-B719-946AF21731F5}" type="sibTrans" cxnId="{01B1F942-C539-487D-82F9-82C28222D5A0}">
      <dgm:prSet/>
      <dgm:spPr/>
      <dgm:t>
        <a:bodyPr/>
        <a:lstStyle/>
        <a:p>
          <a:endParaRPr lang="en-US"/>
        </a:p>
      </dgm:t>
    </dgm:pt>
    <dgm:pt modelId="{F18B4CCD-CD34-422E-B1E7-2DFF97D38A86}">
      <dgm:prSet phldrT="[Text]"/>
      <dgm:spPr/>
      <dgm:t>
        <a:bodyPr/>
        <a:lstStyle/>
        <a:p>
          <a:r>
            <a:rPr lang="en-US" dirty="0"/>
            <a:t>Get Wiki HTML</a:t>
          </a:r>
        </a:p>
      </dgm:t>
    </dgm:pt>
    <dgm:pt modelId="{FC4F0653-1893-4C38-B9CD-42BBCA59D6DE}" type="parTrans" cxnId="{7E0BC4E6-DB37-46B1-A628-089CC4379858}">
      <dgm:prSet/>
      <dgm:spPr/>
      <dgm:t>
        <a:bodyPr/>
        <a:lstStyle/>
        <a:p>
          <a:endParaRPr lang="en-US"/>
        </a:p>
      </dgm:t>
    </dgm:pt>
    <dgm:pt modelId="{40A3A2DA-A706-42DA-B8A4-F36C402981D7}" type="sibTrans" cxnId="{7E0BC4E6-DB37-46B1-A628-089CC4379858}">
      <dgm:prSet/>
      <dgm:spPr/>
      <dgm:t>
        <a:bodyPr/>
        <a:lstStyle/>
        <a:p>
          <a:endParaRPr lang="en-US"/>
        </a:p>
      </dgm:t>
    </dgm:pt>
    <dgm:pt modelId="{802EDC9C-DE97-47F4-B23A-25C8B08EEDF5}">
      <dgm:prSet phldrT="[Text]"/>
      <dgm:spPr/>
      <dgm:t>
        <a:bodyPr/>
        <a:lstStyle/>
        <a:p>
          <a:r>
            <a:rPr lang="en-US" dirty="0"/>
            <a:t>Process response into Pandas </a:t>
          </a:r>
          <a:r>
            <a:rPr lang="en-US" dirty="0" err="1"/>
            <a:t>DataFrame</a:t>
          </a:r>
          <a:endParaRPr lang="en-US" dirty="0"/>
        </a:p>
      </dgm:t>
    </dgm:pt>
    <dgm:pt modelId="{B8962342-2EB4-4478-A086-25CB90CE7066}" type="parTrans" cxnId="{6A29DF60-60AB-41CB-A62B-732AC8FD1AE2}">
      <dgm:prSet/>
      <dgm:spPr/>
      <dgm:t>
        <a:bodyPr/>
        <a:lstStyle/>
        <a:p>
          <a:endParaRPr lang="en-US"/>
        </a:p>
      </dgm:t>
    </dgm:pt>
    <dgm:pt modelId="{232BD8CB-98B2-40D0-9426-DFA0D7A69E67}" type="sibTrans" cxnId="{6A29DF60-60AB-41CB-A62B-732AC8FD1AE2}">
      <dgm:prSet/>
      <dgm:spPr/>
      <dgm:t>
        <a:bodyPr/>
        <a:lstStyle/>
        <a:p>
          <a:endParaRPr lang="en-US"/>
        </a:p>
      </dgm:t>
    </dgm:pt>
    <dgm:pt modelId="{2DE7255D-9007-4816-83E1-2BEABD2002E1}">
      <dgm:prSet phldrT="[Text]"/>
      <dgm:spPr/>
      <dgm:t>
        <a:bodyPr/>
        <a:lstStyle/>
        <a:p>
          <a:r>
            <a:rPr lang="en-US" dirty="0"/>
            <a:t>Save to CSV with index</a:t>
          </a:r>
        </a:p>
      </dgm:t>
    </dgm:pt>
    <dgm:pt modelId="{ED26038E-5D0A-44AE-9514-C0B50FE31B34}" type="parTrans" cxnId="{4C0F2165-3B05-4BE7-9F68-07DECD6BB7C7}">
      <dgm:prSet/>
      <dgm:spPr/>
      <dgm:t>
        <a:bodyPr/>
        <a:lstStyle/>
        <a:p>
          <a:endParaRPr lang="en-US"/>
        </a:p>
      </dgm:t>
    </dgm:pt>
    <dgm:pt modelId="{83633CFB-6ADF-4B33-A405-E71C194CD6AC}" type="sibTrans" cxnId="{4C0F2165-3B05-4BE7-9F68-07DECD6BB7C7}">
      <dgm:prSet/>
      <dgm:spPr/>
      <dgm:t>
        <a:bodyPr/>
        <a:lstStyle/>
        <a:p>
          <a:endParaRPr lang="en-US"/>
        </a:p>
      </dgm:t>
    </dgm:pt>
    <dgm:pt modelId="{C69E2FF7-8AA2-4DA3-9326-F3A901897BBD}">
      <dgm:prSet phldrT="[Text]"/>
      <dgm:spPr/>
      <dgm:t>
        <a:bodyPr/>
        <a:lstStyle/>
        <a:p>
          <a:r>
            <a:rPr lang="en-US" dirty="0"/>
            <a:t>Process to extract table into Pandas </a:t>
          </a:r>
          <a:r>
            <a:rPr lang="en-US" dirty="0" err="1"/>
            <a:t>DataFrame</a:t>
          </a:r>
          <a:endParaRPr lang="en-US" dirty="0"/>
        </a:p>
      </dgm:t>
    </dgm:pt>
    <dgm:pt modelId="{88C88397-7BB2-41A0-A097-160AFAC9193F}" type="parTrans" cxnId="{FA05F163-308B-44A9-BD27-124F38E6D95B}">
      <dgm:prSet/>
      <dgm:spPr/>
      <dgm:t>
        <a:bodyPr/>
        <a:lstStyle/>
        <a:p>
          <a:endParaRPr lang="en-US"/>
        </a:p>
      </dgm:t>
    </dgm:pt>
    <dgm:pt modelId="{2D39DCFE-AA80-4DC7-B6E6-DB944A357B07}" type="sibTrans" cxnId="{FA05F163-308B-44A9-BD27-124F38E6D95B}">
      <dgm:prSet/>
      <dgm:spPr/>
      <dgm:t>
        <a:bodyPr/>
        <a:lstStyle/>
        <a:p>
          <a:endParaRPr lang="en-US"/>
        </a:p>
      </dgm:t>
    </dgm:pt>
    <dgm:pt modelId="{1A0ABE7A-EAF4-4253-B27D-A46ABED1F80E}">
      <dgm:prSet phldrT="[Text]"/>
      <dgm:spPr/>
      <dgm:t>
        <a:bodyPr/>
        <a:lstStyle/>
        <a:p>
          <a:r>
            <a:rPr lang="en-US" dirty="0"/>
            <a:t>Save to CSV with index</a:t>
          </a:r>
        </a:p>
      </dgm:t>
    </dgm:pt>
    <dgm:pt modelId="{5E61E09A-274B-44A8-902A-E508E2C21E60}" type="parTrans" cxnId="{67C91BA7-6B24-4310-857A-A83A07C41FB5}">
      <dgm:prSet/>
      <dgm:spPr/>
      <dgm:t>
        <a:bodyPr/>
        <a:lstStyle/>
        <a:p>
          <a:endParaRPr lang="en-US"/>
        </a:p>
      </dgm:t>
    </dgm:pt>
    <dgm:pt modelId="{F2120377-A835-438B-9207-8898D41FFF49}" type="sibTrans" cxnId="{67C91BA7-6B24-4310-857A-A83A07C41FB5}">
      <dgm:prSet/>
      <dgm:spPr/>
      <dgm:t>
        <a:bodyPr/>
        <a:lstStyle/>
        <a:p>
          <a:endParaRPr lang="en-US"/>
        </a:p>
      </dgm:t>
    </dgm:pt>
    <dgm:pt modelId="{785F7EC2-EC9E-4EE9-8F69-951E77458FF6}" type="pres">
      <dgm:prSet presAssocID="{E103E865-9A6B-4CF6-B145-0CEBE360CAD6}" presName="diagram" presStyleCnt="0">
        <dgm:presLayoutVars>
          <dgm:chPref val="1"/>
          <dgm:dir/>
          <dgm:animOne val="branch"/>
          <dgm:animLvl val="lvl"/>
          <dgm:resizeHandles val="exact"/>
        </dgm:presLayoutVars>
      </dgm:prSet>
      <dgm:spPr/>
    </dgm:pt>
    <dgm:pt modelId="{E664BACD-F663-4E8D-9376-26185A01EE06}" type="pres">
      <dgm:prSet presAssocID="{B8A607F5-90B0-4C50-AAB4-B27A54AAD6E0}" presName="root1" presStyleCnt="0"/>
      <dgm:spPr/>
    </dgm:pt>
    <dgm:pt modelId="{77C7A77C-47C8-4FD9-B390-A3E1C81C0766}" type="pres">
      <dgm:prSet presAssocID="{B8A607F5-90B0-4C50-AAB4-B27A54AAD6E0}" presName="LevelOneTextNode" presStyleLbl="node0" presStyleIdx="0" presStyleCnt="1">
        <dgm:presLayoutVars>
          <dgm:chPref val="3"/>
        </dgm:presLayoutVars>
      </dgm:prSet>
      <dgm:spPr/>
    </dgm:pt>
    <dgm:pt modelId="{79F8840D-22C8-40F6-A42B-FBE8DF55A8A2}" type="pres">
      <dgm:prSet presAssocID="{B8A607F5-90B0-4C50-AAB4-B27A54AAD6E0}" presName="level2hierChild" presStyleCnt="0"/>
      <dgm:spPr/>
    </dgm:pt>
    <dgm:pt modelId="{B652E7FB-98E0-41D0-86D4-BC897406BDB5}" type="pres">
      <dgm:prSet presAssocID="{0F3E833C-D0D0-4241-BC5C-BA6B29634D4B}" presName="conn2-1" presStyleLbl="parChTrans1D2" presStyleIdx="0" presStyleCnt="2"/>
      <dgm:spPr/>
    </dgm:pt>
    <dgm:pt modelId="{414EE928-7E5C-421D-B48E-A8EC7DD54ED0}" type="pres">
      <dgm:prSet presAssocID="{0F3E833C-D0D0-4241-BC5C-BA6B29634D4B}" presName="connTx" presStyleLbl="parChTrans1D2" presStyleIdx="0" presStyleCnt="2"/>
      <dgm:spPr/>
    </dgm:pt>
    <dgm:pt modelId="{B972172A-689C-4EDC-8A62-E1166C7B7D6B}" type="pres">
      <dgm:prSet presAssocID="{5CF5C968-322C-44C7-8DBD-B40A80A99549}" presName="root2" presStyleCnt="0"/>
      <dgm:spPr/>
    </dgm:pt>
    <dgm:pt modelId="{B8F3D76E-5DAE-4A13-8D19-A928227F9836}" type="pres">
      <dgm:prSet presAssocID="{5CF5C968-322C-44C7-8DBD-B40A80A99549}" presName="LevelTwoTextNode" presStyleLbl="node2" presStyleIdx="0" presStyleCnt="2">
        <dgm:presLayoutVars>
          <dgm:chPref val="3"/>
        </dgm:presLayoutVars>
      </dgm:prSet>
      <dgm:spPr/>
    </dgm:pt>
    <dgm:pt modelId="{A1879D6A-ABF6-442C-B218-0CF3230B99B6}" type="pres">
      <dgm:prSet presAssocID="{5CF5C968-322C-44C7-8DBD-B40A80A99549}" presName="level3hierChild" presStyleCnt="0"/>
      <dgm:spPr/>
    </dgm:pt>
    <dgm:pt modelId="{2E6F65F6-A468-4A30-86D1-FC4B5ADBBA08}" type="pres">
      <dgm:prSet presAssocID="{2343E7FE-F594-4F8B-A408-740F4287DC08}" presName="conn2-1" presStyleLbl="parChTrans1D3" presStyleIdx="0" presStyleCnt="2"/>
      <dgm:spPr/>
    </dgm:pt>
    <dgm:pt modelId="{7EF53086-ECBE-4193-9105-D2C564413A3B}" type="pres">
      <dgm:prSet presAssocID="{2343E7FE-F594-4F8B-A408-740F4287DC08}" presName="connTx" presStyleLbl="parChTrans1D3" presStyleIdx="0" presStyleCnt="2"/>
      <dgm:spPr/>
    </dgm:pt>
    <dgm:pt modelId="{31752497-20F3-4221-BAF5-DE6BF34401FB}" type="pres">
      <dgm:prSet presAssocID="{8E7D7EFF-48F3-44EF-B2B7-7328DE35F442}" presName="root2" presStyleCnt="0"/>
      <dgm:spPr/>
    </dgm:pt>
    <dgm:pt modelId="{A274EE4F-F559-43D9-A9DC-47CE53CF504A}" type="pres">
      <dgm:prSet presAssocID="{8E7D7EFF-48F3-44EF-B2B7-7328DE35F442}" presName="LevelTwoTextNode" presStyleLbl="node3" presStyleIdx="0" presStyleCnt="2">
        <dgm:presLayoutVars>
          <dgm:chPref val="3"/>
        </dgm:presLayoutVars>
      </dgm:prSet>
      <dgm:spPr/>
    </dgm:pt>
    <dgm:pt modelId="{0DE572F3-D8D3-4259-A7E6-950C9B56F001}" type="pres">
      <dgm:prSet presAssocID="{8E7D7EFF-48F3-44EF-B2B7-7328DE35F442}" presName="level3hierChild" presStyleCnt="0"/>
      <dgm:spPr/>
    </dgm:pt>
    <dgm:pt modelId="{48EC22D4-FD9B-4016-9308-89256703D500}" type="pres">
      <dgm:prSet presAssocID="{B8962342-2EB4-4478-A086-25CB90CE7066}" presName="conn2-1" presStyleLbl="parChTrans1D4" presStyleIdx="0" presStyleCnt="4"/>
      <dgm:spPr/>
    </dgm:pt>
    <dgm:pt modelId="{D0A0EDAA-E273-4B16-AF5F-907BBF1A0F63}" type="pres">
      <dgm:prSet presAssocID="{B8962342-2EB4-4478-A086-25CB90CE7066}" presName="connTx" presStyleLbl="parChTrans1D4" presStyleIdx="0" presStyleCnt="4"/>
      <dgm:spPr/>
    </dgm:pt>
    <dgm:pt modelId="{9C4F9F2E-5080-4F97-A20A-E72A654E2BBB}" type="pres">
      <dgm:prSet presAssocID="{802EDC9C-DE97-47F4-B23A-25C8B08EEDF5}" presName="root2" presStyleCnt="0"/>
      <dgm:spPr/>
    </dgm:pt>
    <dgm:pt modelId="{7848D894-795E-45C2-B10C-9D0878E1BBE5}" type="pres">
      <dgm:prSet presAssocID="{802EDC9C-DE97-47F4-B23A-25C8B08EEDF5}" presName="LevelTwoTextNode" presStyleLbl="node4" presStyleIdx="0" presStyleCnt="4">
        <dgm:presLayoutVars>
          <dgm:chPref val="3"/>
        </dgm:presLayoutVars>
      </dgm:prSet>
      <dgm:spPr/>
    </dgm:pt>
    <dgm:pt modelId="{E6B7CA0D-4138-4980-AE76-26BB55753EF2}" type="pres">
      <dgm:prSet presAssocID="{802EDC9C-DE97-47F4-B23A-25C8B08EEDF5}" presName="level3hierChild" presStyleCnt="0"/>
      <dgm:spPr/>
    </dgm:pt>
    <dgm:pt modelId="{DCAEAD70-32F2-41C9-B9BA-E3A2786A294A}" type="pres">
      <dgm:prSet presAssocID="{ED26038E-5D0A-44AE-9514-C0B50FE31B34}" presName="conn2-1" presStyleLbl="parChTrans1D4" presStyleIdx="1" presStyleCnt="4"/>
      <dgm:spPr/>
    </dgm:pt>
    <dgm:pt modelId="{6DC9F4A4-13BD-4B4D-AA80-A7B659FE5087}" type="pres">
      <dgm:prSet presAssocID="{ED26038E-5D0A-44AE-9514-C0B50FE31B34}" presName="connTx" presStyleLbl="parChTrans1D4" presStyleIdx="1" presStyleCnt="4"/>
      <dgm:spPr/>
    </dgm:pt>
    <dgm:pt modelId="{2ED242F9-8ABD-4B6E-AD73-EB3877952378}" type="pres">
      <dgm:prSet presAssocID="{2DE7255D-9007-4816-83E1-2BEABD2002E1}" presName="root2" presStyleCnt="0"/>
      <dgm:spPr/>
    </dgm:pt>
    <dgm:pt modelId="{072C0367-EEB4-44C1-8AD7-44047A2506F2}" type="pres">
      <dgm:prSet presAssocID="{2DE7255D-9007-4816-83E1-2BEABD2002E1}" presName="LevelTwoTextNode" presStyleLbl="node4" presStyleIdx="1" presStyleCnt="4">
        <dgm:presLayoutVars>
          <dgm:chPref val="3"/>
        </dgm:presLayoutVars>
      </dgm:prSet>
      <dgm:spPr/>
    </dgm:pt>
    <dgm:pt modelId="{D378940C-18C3-4723-B924-9E7257E21A55}" type="pres">
      <dgm:prSet presAssocID="{2DE7255D-9007-4816-83E1-2BEABD2002E1}" presName="level3hierChild" presStyleCnt="0"/>
      <dgm:spPr/>
    </dgm:pt>
    <dgm:pt modelId="{1FA322CF-B374-4C17-917E-EE58F2CF143C}" type="pres">
      <dgm:prSet presAssocID="{C3061CD8-1072-4D3E-80A7-261018B7A485}" presName="conn2-1" presStyleLbl="parChTrans1D2" presStyleIdx="1" presStyleCnt="2"/>
      <dgm:spPr/>
    </dgm:pt>
    <dgm:pt modelId="{446A8FFC-34F9-4DFC-A0A4-7174DD3043CC}" type="pres">
      <dgm:prSet presAssocID="{C3061CD8-1072-4D3E-80A7-261018B7A485}" presName="connTx" presStyleLbl="parChTrans1D2" presStyleIdx="1" presStyleCnt="2"/>
      <dgm:spPr/>
    </dgm:pt>
    <dgm:pt modelId="{C2480460-ADE8-4522-88A6-301C14951921}" type="pres">
      <dgm:prSet presAssocID="{6B37A321-D415-4777-BA75-279D4CEFA9B3}" presName="root2" presStyleCnt="0"/>
      <dgm:spPr/>
    </dgm:pt>
    <dgm:pt modelId="{04154231-05D8-4000-8308-249511A71F86}" type="pres">
      <dgm:prSet presAssocID="{6B37A321-D415-4777-BA75-279D4CEFA9B3}" presName="LevelTwoTextNode" presStyleLbl="node2" presStyleIdx="1" presStyleCnt="2">
        <dgm:presLayoutVars>
          <dgm:chPref val="3"/>
        </dgm:presLayoutVars>
      </dgm:prSet>
      <dgm:spPr/>
    </dgm:pt>
    <dgm:pt modelId="{A06053DC-7DF0-4D54-AC95-9D2B8828CD03}" type="pres">
      <dgm:prSet presAssocID="{6B37A321-D415-4777-BA75-279D4CEFA9B3}" presName="level3hierChild" presStyleCnt="0"/>
      <dgm:spPr/>
    </dgm:pt>
    <dgm:pt modelId="{3BEDF1CD-03C7-400B-832D-D1A4F6668965}" type="pres">
      <dgm:prSet presAssocID="{FC4F0653-1893-4C38-B9CD-42BBCA59D6DE}" presName="conn2-1" presStyleLbl="parChTrans1D3" presStyleIdx="1" presStyleCnt="2"/>
      <dgm:spPr/>
    </dgm:pt>
    <dgm:pt modelId="{E79DAC1C-B79E-4CAA-A76B-A471E836E8ED}" type="pres">
      <dgm:prSet presAssocID="{FC4F0653-1893-4C38-B9CD-42BBCA59D6DE}" presName="connTx" presStyleLbl="parChTrans1D3" presStyleIdx="1" presStyleCnt="2"/>
      <dgm:spPr/>
    </dgm:pt>
    <dgm:pt modelId="{F8C5908B-1A7B-4E38-B461-908A93CA2503}" type="pres">
      <dgm:prSet presAssocID="{F18B4CCD-CD34-422E-B1E7-2DFF97D38A86}" presName="root2" presStyleCnt="0"/>
      <dgm:spPr/>
    </dgm:pt>
    <dgm:pt modelId="{C10AF573-D4CF-40FD-87B8-DDC72B0E9DB8}" type="pres">
      <dgm:prSet presAssocID="{F18B4CCD-CD34-422E-B1E7-2DFF97D38A86}" presName="LevelTwoTextNode" presStyleLbl="node3" presStyleIdx="1" presStyleCnt="2">
        <dgm:presLayoutVars>
          <dgm:chPref val="3"/>
        </dgm:presLayoutVars>
      </dgm:prSet>
      <dgm:spPr/>
    </dgm:pt>
    <dgm:pt modelId="{C8871EA1-4E48-4B8A-9424-7F415CDDC925}" type="pres">
      <dgm:prSet presAssocID="{F18B4CCD-CD34-422E-B1E7-2DFF97D38A86}" presName="level3hierChild" presStyleCnt="0"/>
      <dgm:spPr/>
    </dgm:pt>
    <dgm:pt modelId="{1BAC783A-07C7-4C6B-A07E-F4314C48D73B}" type="pres">
      <dgm:prSet presAssocID="{88C88397-7BB2-41A0-A097-160AFAC9193F}" presName="conn2-1" presStyleLbl="parChTrans1D4" presStyleIdx="2" presStyleCnt="4"/>
      <dgm:spPr/>
    </dgm:pt>
    <dgm:pt modelId="{361EC692-5373-41CA-8D16-58621B57AD2B}" type="pres">
      <dgm:prSet presAssocID="{88C88397-7BB2-41A0-A097-160AFAC9193F}" presName="connTx" presStyleLbl="parChTrans1D4" presStyleIdx="2" presStyleCnt="4"/>
      <dgm:spPr/>
    </dgm:pt>
    <dgm:pt modelId="{FD5907D9-0E5D-4C65-A0E6-70AA84DFAD93}" type="pres">
      <dgm:prSet presAssocID="{C69E2FF7-8AA2-4DA3-9326-F3A901897BBD}" presName="root2" presStyleCnt="0"/>
      <dgm:spPr/>
    </dgm:pt>
    <dgm:pt modelId="{B4045DB1-D5A0-4772-A093-BF3D322FA8EF}" type="pres">
      <dgm:prSet presAssocID="{C69E2FF7-8AA2-4DA3-9326-F3A901897BBD}" presName="LevelTwoTextNode" presStyleLbl="node4" presStyleIdx="2" presStyleCnt="4">
        <dgm:presLayoutVars>
          <dgm:chPref val="3"/>
        </dgm:presLayoutVars>
      </dgm:prSet>
      <dgm:spPr/>
    </dgm:pt>
    <dgm:pt modelId="{A14D7B17-02BE-4922-90AE-670E89F36D21}" type="pres">
      <dgm:prSet presAssocID="{C69E2FF7-8AA2-4DA3-9326-F3A901897BBD}" presName="level3hierChild" presStyleCnt="0"/>
      <dgm:spPr/>
    </dgm:pt>
    <dgm:pt modelId="{DB8DA653-0419-4C16-97AA-6274C2715274}" type="pres">
      <dgm:prSet presAssocID="{5E61E09A-274B-44A8-902A-E508E2C21E60}" presName="conn2-1" presStyleLbl="parChTrans1D4" presStyleIdx="3" presStyleCnt="4"/>
      <dgm:spPr/>
    </dgm:pt>
    <dgm:pt modelId="{B4DAAA83-8A0D-489E-B8D2-27C33DB5C329}" type="pres">
      <dgm:prSet presAssocID="{5E61E09A-274B-44A8-902A-E508E2C21E60}" presName="connTx" presStyleLbl="parChTrans1D4" presStyleIdx="3" presStyleCnt="4"/>
      <dgm:spPr/>
    </dgm:pt>
    <dgm:pt modelId="{6F837FD4-1300-449D-AA3C-E2BC225D3D58}" type="pres">
      <dgm:prSet presAssocID="{1A0ABE7A-EAF4-4253-B27D-A46ABED1F80E}" presName="root2" presStyleCnt="0"/>
      <dgm:spPr/>
    </dgm:pt>
    <dgm:pt modelId="{AFF681B2-D0C5-4D9A-9AD1-B3481290B9B2}" type="pres">
      <dgm:prSet presAssocID="{1A0ABE7A-EAF4-4253-B27D-A46ABED1F80E}" presName="LevelTwoTextNode" presStyleLbl="node4" presStyleIdx="3" presStyleCnt="4">
        <dgm:presLayoutVars>
          <dgm:chPref val="3"/>
        </dgm:presLayoutVars>
      </dgm:prSet>
      <dgm:spPr/>
    </dgm:pt>
    <dgm:pt modelId="{A930C07F-5538-4330-BFB4-7585E1AB9930}" type="pres">
      <dgm:prSet presAssocID="{1A0ABE7A-EAF4-4253-B27D-A46ABED1F80E}" presName="level3hierChild" presStyleCnt="0"/>
      <dgm:spPr/>
    </dgm:pt>
  </dgm:ptLst>
  <dgm:cxnLst>
    <dgm:cxn modelId="{73B42509-C20B-47D7-A7B8-B8CE5E727F55}" type="presOf" srcId="{ED26038E-5D0A-44AE-9514-C0B50FE31B34}" destId="{6DC9F4A4-13BD-4B4D-AA80-A7B659FE5087}" srcOrd="1" destOrd="0" presId="urn:microsoft.com/office/officeart/2005/8/layout/hierarchy2"/>
    <dgm:cxn modelId="{A59E7B12-E8E7-4F92-B38F-262C7AC3C37E}" type="presOf" srcId="{E103E865-9A6B-4CF6-B145-0CEBE360CAD6}" destId="{785F7EC2-EC9E-4EE9-8F69-951E77458FF6}" srcOrd="0" destOrd="0" presId="urn:microsoft.com/office/officeart/2005/8/layout/hierarchy2"/>
    <dgm:cxn modelId="{0D395427-DD90-4C02-8AF8-820A4E6D09C3}" type="presOf" srcId="{0F3E833C-D0D0-4241-BC5C-BA6B29634D4B}" destId="{414EE928-7E5C-421D-B48E-A8EC7DD54ED0}" srcOrd="1" destOrd="0" presId="urn:microsoft.com/office/officeart/2005/8/layout/hierarchy2"/>
    <dgm:cxn modelId="{6866C72A-3576-4982-8145-1EF289D6BFBF}" type="presOf" srcId="{88C88397-7BB2-41A0-A097-160AFAC9193F}" destId="{361EC692-5373-41CA-8D16-58621B57AD2B}" srcOrd="1" destOrd="0" presId="urn:microsoft.com/office/officeart/2005/8/layout/hierarchy2"/>
    <dgm:cxn modelId="{5B27D435-C0BC-4110-9AE4-6F383A54AB65}" type="presOf" srcId="{1A0ABE7A-EAF4-4253-B27D-A46ABED1F80E}" destId="{AFF681B2-D0C5-4D9A-9AD1-B3481290B9B2}" srcOrd="0" destOrd="0" presId="urn:microsoft.com/office/officeart/2005/8/layout/hierarchy2"/>
    <dgm:cxn modelId="{F9CCD535-FC5F-4429-88FC-7E8E8CB2461B}" type="presOf" srcId="{88C88397-7BB2-41A0-A097-160AFAC9193F}" destId="{1BAC783A-07C7-4C6B-A07E-F4314C48D73B}" srcOrd="0" destOrd="0" presId="urn:microsoft.com/office/officeart/2005/8/layout/hierarchy2"/>
    <dgm:cxn modelId="{55FCE65F-49B1-44E2-97B6-7E468091115E}" type="presOf" srcId="{0F3E833C-D0D0-4241-BC5C-BA6B29634D4B}" destId="{B652E7FB-98E0-41D0-86D4-BC897406BDB5}" srcOrd="0" destOrd="0" presId="urn:microsoft.com/office/officeart/2005/8/layout/hierarchy2"/>
    <dgm:cxn modelId="{6A29DF60-60AB-41CB-A62B-732AC8FD1AE2}" srcId="{8E7D7EFF-48F3-44EF-B2B7-7328DE35F442}" destId="{802EDC9C-DE97-47F4-B23A-25C8B08EEDF5}" srcOrd="0" destOrd="0" parTransId="{B8962342-2EB4-4478-A086-25CB90CE7066}" sibTransId="{232BD8CB-98B2-40D0-9426-DFA0D7A69E67}"/>
    <dgm:cxn modelId="{B6FDA042-2D3B-4E6D-B5FF-B735C85A83BF}" type="presOf" srcId="{C3061CD8-1072-4D3E-80A7-261018B7A485}" destId="{1FA322CF-B374-4C17-917E-EE58F2CF143C}" srcOrd="0" destOrd="0" presId="urn:microsoft.com/office/officeart/2005/8/layout/hierarchy2"/>
    <dgm:cxn modelId="{01B1F942-C539-487D-82F9-82C28222D5A0}" srcId="{5CF5C968-322C-44C7-8DBD-B40A80A99549}" destId="{8E7D7EFF-48F3-44EF-B2B7-7328DE35F442}" srcOrd="0" destOrd="0" parTransId="{2343E7FE-F594-4F8B-A408-740F4287DC08}" sibTransId="{546DEE79-F0B5-4F40-B719-946AF21731F5}"/>
    <dgm:cxn modelId="{FA05F163-308B-44A9-BD27-124F38E6D95B}" srcId="{F18B4CCD-CD34-422E-B1E7-2DFF97D38A86}" destId="{C69E2FF7-8AA2-4DA3-9326-F3A901897BBD}" srcOrd="0" destOrd="0" parTransId="{88C88397-7BB2-41A0-A097-160AFAC9193F}" sibTransId="{2D39DCFE-AA80-4DC7-B6E6-DB944A357B07}"/>
    <dgm:cxn modelId="{3E33EB64-F0E2-435D-9C35-F54F6CF60F5A}" type="presOf" srcId="{5E61E09A-274B-44A8-902A-E508E2C21E60}" destId="{DB8DA653-0419-4C16-97AA-6274C2715274}" srcOrd="0" destOrd="0" presId="urn:microsoft.com/office/officeart/2005/8/layout/hierarchy2"/>
    <dgm:cxn modelId="{4C0F2165-3B05-4BE7-9F68-07DECD6BB7C7}" srcId="{802EDC9C-DE97-47F4-B23A-25C8B08EEDF5}" destId="{2DE7255D-9007-4816-83E1-2BEABD2002E1}" srcOrd="0" destOrd="0" parTransId="{ED26038E-5D0A-44AE-9514-C0B50FE31B34}" sibTransId="{83633CFB-6ADF-4B33-A405-E71C194CD6AC}"/>
    <dgm:cxn modelId="{EFDB4D6B-B235-4D13-8968-3D4571B85FB2}" type="presOf" srcId="{FC4F0653-1893-4C38-B9CD-42BBCA59D6DE}" destId="{E79DAC1C-B79E-4CAA-A76B-A471E836E8ED}" srcOrd="1" destOrd="0" presId="urn:microsoft.com/office/officeart/2005/8/layout/hierarchy2"/>
    <dgm:cxn modelId="{8B70516D-36EC-48E3-8D42-1859FE18C91A}" type="presOf" srcId="{5CF5C968-322C-44C7-8DBD-B40A80A99549}" destId="{B8F3D76E-5DAE-4A13-8D19-A928227F9836}" srcOrd="0" destOrd="0" presId="urn:microsoft.com/office/officeart/2005/8/layout/hierarchy2"/>
    <dgm:cxn modelId="{A1AD1070-0C87-4AFA-804D-2B742A3CDDEB}" type="presOf" srcId="{2DE7255D-9007-4816-83E1-2BEABD2002E1}" destId="{072C0367-EEB4-44C1-8AD7-44047A2506F2}" srcOrd="0" destOrd="0" presId="urn:microsoft.com/office/officeart/2005/8/layout/hierarchy2"/>
    <dgm:cxn modelId="{F0B7AD52-6036-4EE9-81CA-069F075F7A75}" type="presOf" srcId="{B8962342-2EB4-4478-A086-25CB90CE7066}" destId="{48EC22D4-FD9B-4016-9308-89256703D500}" srcOrd="0" destOrd="0" presId="urn:microsoft.com/office/officeart/2005/8/layout/hierarchy2"/>
    <dgm:cxn modelId="{57EA2253-BF91-45A5-A997-78031884AF46}" type="presOf" srcId="{F18B4CCD-CD34-422E-B1E7-2DFF97D38A86}" destId="{C10AF573-D4CF-40FD-87B8-DDC72B0E9DB8}" srcOrd="0" destOrd="0" presId="urn:microsoft.com/office/officeart/2005/8/layout/hierarchy2"/>
    <dgm:cxn modelId="{3FADA67F-F31E-42A1-B3A7-2A155B65FC73}" srcId="{E103E865-9A6B-4CF6-B145-0CEBE360CAD6}" destId="{B8A607F5-90B0-4C50-AAB4-B27A54AAD6E0}" srcOrd="0" destOrd="0" parTransId="{6C8C47FD-B71A-4A6F-90DD-7F03F2D35011}" sibTransId="{D8E02278-9D14-4372-A83E-E5A0DC4B18C5}"/>
    <dgm:cxn modelId="{5AAA3A86-5811-46DA-94FF-019E9F58E0BF}" type="presOf" srcId="{6B37A321-D415-4777-BA75-279D4CEFA9B3}" destId="{04154231-05D8-4000-8308-249511A71F86}" srcOrd="0" destOrd="0" presId="urn:microsoft.com/office/officeart/2005/8/layout/hierarchy2"/>
    <dgm:cxn modelId="{180C8C8B-5F63-4830-87EE-4BF0E50AEE2A}" type="presOf" srcId="{2343E7FE-F594-4F8B-A408-740F4287DC08}" destId="{7EF53086-ECBE-4193-9105-D2C564413A3B}" srcOrd="1" destOrd="0" presId="urn:microsoft.com/office/officeart/2005/8/layout/hierarchy2"/>
    <dgm:cxn modelId="{2626709B-9060-4122-9693-6662BE01B884}" type="presOf" srcId="{C69E2FF7-8AA2-4DA3-9326-F3A901897BBD}" destId="{B4045DB1-D5A0-4772-A093-BF3D322FA8EF}" srcOrd="0" destOrd="0" presId="urn:microsoft.com/office/officeart/2005/8/layout/hierarchy2"/>
    <dgm:cxn modelId="{5AA362A0-7351-4468-AABB-6050597DF38E}" type="presOf" srcId="{B8A607F5-90B0-4C50-AAB4-B27A54AAD6E0}" destId="{77C7A77C-47C8-4FD9-B390-A3E1C81C0766}" srcOrd="0" destOrd="0" presId="urn:microsoft.com/office/officeart/2005/8/layout/hierarchy2"/>
    <dgm:cxn modelId="{67C91BA7-6B24-4310-857A-A83A07C41FB5}" srcId="{C69E2FF7-8AA2-4DA3-9326-F3A901897BBD}" destId="{1A0ABE7A-EAF4-4253-B27D-A46ABED1F80E}" srcOrd="0" destOrd="0" parTransId="{5E61E09A-274B-44A8-902A-E508E2C21E60}" sibTransId="{F2120377-A835-438B-9207-8898D41FFF49}"/>
    <dgm:cxn modelId="{2368E1B6-A13B-4E8F-9B00-6909D8E32CCA}" type="presOf" srcId="{C3061CD8-1072-4D3E-80A7-261018B7A485}" destId="{446A8FFC-34F9-4DFC-A0A4-7174DD3043CC}" srcOrd="1" destOrd="0" presId="urn:microsoft.com/office/officeart/2005/8/layout/hierarchy2"/>
    <dgm:cxn modelId="{13FF7DCE-C4E1-4343-A1A4-10813F01FC7E}" type="presOf" srcId="{B8962342-2EB4-4478-A086-25CB90CE7066}" destId="{D0A0EDAA-E273-4B16-AF5F-907BBF1A0F63}" srcOrd="1" destOrd="0" presId="urn:microsoft.com/office/officeart/2005/8/layout/hierarchy2"/>
    <dgm:cxn modelId="{DDAC99D3-C432-4AD8-9A71-4B6086ED3A40}" type="presOf" srcId="{ED26038E-5D0A-44AE-9514-C0B50FE31B34}" destId="{DCAEAD70-32F2-41C9-B9BA-E3A2786A294A}" srcOrd="0" destOrd="0" presId="urn:microsoft.com/office/officeart/2005/8/layout/hierarchy2"/>
    <dgm:cxn modelId="{165D55DB-41B7-4CAB-8545-D892F6AC8072}" type="presOf" srcId="{2343E7FE-F594-4F8B-A408-740F4287DC08}" destId="{2E6F65F6-A468-4A30-86D1-FC4B5ADBBA08}" srcOrd="0" destOrd="0" presId="urn:microsoft.com/office/officeart/2005/8/layout/hierarchy2"/>
    <dgm:cxn modelId="{D54DB4DC-C385-44B4-939A-2CCDC97BF641}" type="presOf" srcId="{8E7D7EFF-48F3-44EF-B2B7-7328DE35F442}" destId="{A274EE4F-F559-43D9-A9DC-47CE53CF504A}" srcOrd="0" destOrd="0" presId="urn:microsoft.com/office/officeart/2005/8/layout/hierarchy2"/>
    <dgm:cxn modelId="{A8F8BEDD-E17A-4555-BC27-F10CDD3E6212}" srcId="{B8A607F5-90B0-4C50-AAB4-B27A54AAD6E0}" destId="{5CF5C968-322C-44C7-8DBD-B40A80A99549}" srcOrd="0" destOrd="0" parTransId="{0F3E833C-D0D0-4241-BC5C-BA6B29634D4B}" sibTransId="{A4B693CA-E72D-4EEE-8517-DDEBA9D3D975}"/>
    <dgm:cxn modelId="{7E0BC4E6-DB37-46B1-A628-089CC4379858}" srcId="{6B37A321-D415-4777-BA75-279D4CEFA9B3}" destId="{F18B4CCD-CD34-422E-B1E7-2DFF97D38A86}" srcOrd="0" destOrd="0" parTransId="{FC4F0653-1893-4C38-B9CD-42BBCA59D6DE}" sibTransId="{40A3A2DA-A706-42DA-B8A4-F36C402981D7}"/>
    <dgm:cxn modelId="{2CB8A2EB-EBAE-4D95-A480-45AFA2C1F443}" type="presOf" srcId="{5E61E09A-274B-44A8-902A-E508E2C21E60}" destId="{B4DAAA83-8A0D-489E-B8D2-27C33DB5C329}" srcOrd="1" destOrd="0" presId="urn:microsoft.com/office/officeart/2005/8/layout/hierarchy2"/>
    <dgm:cxn modelId="{49B8B4ED-E3B5-4FB3-9888-B0DA3F75522F}" type="presOf" srcId="{802EDC9C-DE97-47F4-B23A-25C8B08EEDF5}" destId="{7848D894-795E-45C2-B10C-9D0878E1BBE5}" srcOrd="0" destOrd="0" presId="urn:microsoft.com/office/officeart/2005/8/layout/hierarchy2"/>
    <dgm:cxn modelId="{0E5C25F1-9346-4388-8613-99FBBA4C033E}" type="presOf" srcId="{FC4F0653-1893-4C38-B9CD-42BBCA59D6DE}" destId="{3BEDF1CD-03C7-400B-832D-D1A4F6668965}" srcOrd="0" destOrd="0" presId="urn:microsoft.com/office/officeart/2005/8/layout/hierarchy2"/>
    <dgm:cxn modelId="{1089B6F4-B9D7-49F3-AA50-35A3CB7E750B}" srcId="{B8A607F5-90B0-4C50-AAB4-B27A54AAD6E0}" destId="{6B37A321-D415-4777-BA75-279D4CEFA9B3}" srcOrd="1" destOrd="0" parTransId="{C3061CD8-1072-4D3E-80A7-261018B7A485}" sibTransId="{45D75652-299B-4889-9B8E-7F554E300F0C}"/>
    <dgm:cxn modelId="{343EF245-79F9-43EA-A9E8-21A1167238A5}" type="presParOf" srcId="{785F7EC2-EC9E-4EE9-8F69-951E77458FF6}" destId="{E664BACD-F663-4E8D-9376-26185A01EE06}" srcOrd="0" destOrd="0" presId="urn:microsoft.com/office/officeart/2005/8/layout/hierarchy2"/>
    <dgm:cxn modelId="{8B4262F7-25C3-4989-B4C8-30EB75F8DEAC}" type="presParOf" srcId="{E664BACD-F663-4E8D-9376-26185A01EE06}" destId="{77C7A77C-47C8-4FD9-B390-A3E1C81C0766}" srcOrd="0" destOrd="0" presId="urn:microsoft.com/office/officeart/2005/8/layout/hierarchy2"/>
    <dgm:cxn modelId="{28754159-FB26-4F06-8C74-1D5B0F44F8C9}" type="presParOf" srcId="{E664BACD-F663-4E8D-9376-26185A01EE06}" destId="{79F8840D-22C8-40F6-A42B-FBE8DF55A8A2}" srcOrd="1" destOrd="0" presId="urn:microsoft.com/office/officeart/2005/8/layout/hierarchy2"/>
    <dgm:cxn modelId="{79B80678-A671-4153-AB76-B4ACC2EA4632}" type="presParOf" srcId="{79F8840D-22C8-40F6-A42B-FBE8DF55A8A2}" destId="{B652E7FB-98E0-41D0-86D4-BC897406BDB5}" srcOrd="0" destOrd="0" presId="urn:microsoft.com/office/officeart/2005/8/layout/hierarchy2"/>
    <dgm:cxn modelId="{54ADDD5B-468A-4ADB-BA8C-5261090BBD22}" type="presParOf" srcId="{B652E7FB-98E0-41D0-86D4-BC897406BDB5}" destId="{414EE928-7E5C-421D-B48E-A8EC7DD54ED0}" srcOrd="0" destOrd="0" presId="urn:microsoft.com/office/officeart/2005/8/layout/hierarchy2"/>
    <dgm:cxn modelId="{D4DC5022-A06A-4FD1-816C-81F62176188B}" type="presParOf" srcId="{79F8840D-22C8-40F6-A42B-FBE8DF55A8A2}" destId="{B972172A-689C-4EDC-8A62-E1166C7B7D6B}" srcOrd="1" destOrd="0" presId="urn:microsoft.com/office/officeart/2005/8/layout/hierarchy2"/>
    <dgm:cxn modelId="{8663A32F-0805-47E7-857A-C80F260EE87D}" type="presParOf" srcId="{B972172A-689C-4EDC-8A62-E1166C7B7D6B}" destId="{B8F3D76E-5DAE-4A13-8D19-A928227F9836}" srcOrd="0" destOrd="0" presId="urn:microsoft.com/office/officeart/2005/8/layout/hierarchy2"/>
    <dgm:cxn modelId="{EF15B227-EEC4-41C2-B9A4-66CE06408703}" type="presParOf" srcId="{B972172A-689C-4EDC-8A62-E1166C7B7D6B}" destId="{A1879D6A-ABF6-442C-B218-0CF3230B99B6}" srcOrd="1" destOrd="0" presId="urn:microsoft.com/office/officeart/2005/8/layout/hierarchy2"/>
    <dgm:cxn modelId="{30CF97F8-C7CE-4A92-AED5-D9A2EDBF6D91}" type="presParOf" srcId="{A1879D6A-ABF6-442C-B218-0CF3230B99B6}" destId="{2E6F65F6-A468-4A30-86D1-FC4B5ADBBA08}" srcOrd="0" destOrd="0" presId="urn:microsoft.com/office/officeart/2005/8/layout/hierarchy2"/>
    <dgm:cxn modelId="{7C309452-4B15-47B3-A4BD-0F9390562824}" type="presParOf" srcId="{2E6F65F6-A468-4A30-86D1-FC4B5ADBBA08}" destId="{7EF53086-ECBE-4193-9105-D2C564413A3B}" srcOrd="0" destOrd="0" presId="urn:microsoft.com/office/officeart/2005/8/layout/hierarchy2"/>
    <dgm:cxn modelId="{E6364631-4DAA-4A96-9F69-56E576CE2401}" type="presParOf" srcId="{A1879D6A-ABF6-442C-B218-0CF3230B99B6}" destId="{31752497-20F3-4221-BAF5-DE6BF34401FB}" srcOrd="1" destOrd="0" presId="urn:microsoft.com/office/officeart/2005/8/layout/hierarchy2"/>
    <dgm:cxn modelId="{23E33D2E-E98A-486E-9A3D-06F1858FF7D2}" type="presParOf" srcId="{31752497-20F3-4221-BAF5-DE6BF34401FB}" destId="{A274EE4F-F559-43D9-A9DC-47CE53CF504A}" srcOrd="0" destOrd="0" presId="urn:microsoft.com/office/officeart/2005/8/layout/hierarchy2"/>
    <dgm:cxn modelId="{5219B7D9-E61D-40A4-A1DB-3743AF95E89B}" type="presParOf" srcId="{31752497-20F3-4221-BAF5-DE6BF34401FB}" destId="{0DE572F3-D8D3-4259-A7E6-950C9B56F001}" srcOrd="1" destOrd="0" presId="urn:microsoft.com/office/officeart/2005/8/layout/hierarchy2"/>
    <dgm:cxn modelId="{A6CC53AF-D655-4758-8275-7E95DA874B95}" type="presParOf" srcId="{0DE572F3-D8D3-4259-A7E6-950C9B56F001}" destId="{48EC22D4-FD9B-4016-9308-89256703D500}" srcOrd="0" destOrd="0" presId="urn:microsoft.com/office/officeart/2005/8/layout/hierarchy2"/>
    <dgm:cxn modelId="{1D4668D6-7764-4ECA-9962-6692F1BDC0A4}" type="presParOf" srcId="{48EC22D4-FD9B-4016-9308-89256703D500}" destId="{D0A0EDAA-E273-4B16-AF5F-907BBF1A0F63}" srcOrd="0" destOrd="0" presId="urn:microsoft.com/office/officeart/2005/8/layout/hierarchy2"/>
    <dgm:cxn modelId="{F7B06D32-6617-45F9-9B18-3A6D8E3C7510}" type="presParOf" srcId="{0DE572F3-D8D3-4259-A7E6-950C9B56F001}" destId="{9C4F9F2E-5080-4F97-A20A-E72A654E2BBB}" srcOrd="1" destOrd="0" presId="urn:microsoft.com/office/officeart/2005/8/layout/hierarchy2"/>
    <dgm:cxn modelId="{836EA451-39D5-4FC3-AD6B-9981D8F4585A}" type="presParOf" srcId="{9C4F9F2E-5080-4F97-A20A-E72A654E2BBB}" destId="{7848D894-795E-45C2-B10C-9D0878E1BBE5}" srcOrd="0" destOrd="0" presId="urn:microsoft.com/office/officeart/2005/8/layout/hierarchy2"/>
    <dgm:cxn modelId="{F9DAE9AD-21B7-4430-9991-04247005688D}" type="presParOf" srcId="{9C4F9F2E-5080-4F97-A20A-E72A654E2BBB}" destId="{E6B7CA0D-4138-4980-AE76-26BB55753EF2}" srcOrd="1" destOrd="0" presId="urn:microsoft.com/office/officeart/2005/8/layout/hierarchy2"/>
    <dgm:cxn modelId="{A3E34232-888A-4244-8083-B2FE37012CF3}" type="presParOf" srcId="{E6B7CA0D-4138-4980-AE76-26BB55753EF2}" destId="{DCAEAD70-32F2-41C9-B9BA-E3A2786A294A}" srcOrd="0" destOrd="0" presId="urn:microsoft.com/office/officeart/2005/8/layout/hierarchy2"/>
    <dgm:cxn modelId="{328D9FB3-7F8A-4698-A3C4-01A380714185}" type="presParOf" srcId="{DCAEAD70-32F2-41C9-B9BA-E3A2786A294A}" destId="{6DC9F4A4-13BD-4B4D-AA80-A7B659FE5087}" srcOrd="0" destOrd="0" presId="urn:microsoft.com/office/officeart/2005/8/layout/hierarchy2"/>
    <dgm:cxn modelId="{819BA653-A7DB-4441-8D22-935964986AD0}" type="presParOf" srcId="{E6B7CA0D-4138-4980-AE76-26BB55753EF2}" destId="{2ED242F9-8ABD-4B6E-AD73-EB3877952378}" srcOrd="1" destOrd="0" presId="urn:microsoft.com/office/officeart/2005/8/layout/hierarchy2"/>
    <dgm:cxn modelId="{D64B29C4-C94C-4083-A148-6FDF74F30F8C}" type="presParOf" srcId="{2ED242F9-8ABD-4B6E-AD73-EB3877952378}" destId="{072C0367-EEB4-44C1-8AD7-44047A2506F2}" srcOrd="0" destOrd="0" presId="urn:microsoft.com/office/officeart/2005/8/layout/hierarchy2"/>
    <dgm:cxn modelId="{E0A9FCEE-ADE4-46E7-B4AA-7E092CC29400}" type="presParOf" srcId="{2ED242F9-8ABD-4B6E-AD73-EB3877952378}" destId="{D378940C-18C3-4723-B924-9E7257E21A55}" srcOrd="1" destOrd="0" presId="urn:microsoft.com/office/officeart/2005/8/layout/hierarchy2"/>
    <dgm:cxn modelId="{DEACD3B1-630D-43A9-9803-2EB5746C68D9}" type="presParOf" srcId="{79F8840D-22C8-40F6-A42B-FBE8DF55A8A2}" destId="{1FA322CF-B374-4C17-917E-EE58F2CF143C}" srcOrd="2" destOrd="0" presId="urn:microsoft.com/office/officeart/2005/8/layout/hierarchy2"/>
    <dgm:cxn modelId="{AF051BB2-275F-4EFD-9CE2-87A949835C2F}" type="presParOf" srcId="{1FA322CF-B374-4C17-917E-EE58F2CF143C}" destId="{446A8FFC-34F9-4DFC-A0A4-7174DD3043CC}" srcOrd="0" destOrd="0" presId="urn:microsoft.com/office/officeart/2005/8/layout/hierarchy2"/>
    <dgm:cxn modelId="{7EDBA6B2-3607-4F86-835C-D3CE06335386}" type="presParOf" srcId="{79F8840D-22C8-40F6-A42B-FBE8DF55A8A2}" destId="{C2480460-ADE8-4522-88A6-301C14951921}" srcOrd="3" destOrd="0" presId="urn:microsoft.com/office/officeart/2005/8/layout/hierarchy2"/>
    <dgm:cxn modelId="{D55D7775-87D4-4F7B-85CA-3C6A2DBE9C79}" type="presParOf" srcId="{C2480460-ADE8-4522-88A6-301C14951921}" destId="{04154231-05D8-4000-8308-249511A71F86}" srcOrd="0" destOrd="0" presId="urn:microsoft.com/office/officeart/2005/8/layout/hierarchy2"/>
    <dgm:cxn modelId="{6663E232-DEB8-40BC-A1ED-45BC19CE3517}" type="presParOf" srcId="{C2480460-ADE8-4522-88A6-301C14951921}" destId="{A06053DC-7DF0-4D54-AC95-9D2B8828CD03}" srcOrd="1" destOrd="0" presId="urn:microsoft.com/office/officeart/2005/8/layout/hierarchy2"/>
    <dgm:cxn modelId="{B3FA4F5C-7DD3-4C8A-80D7-A843D1C8A4B9}" type="presParOf" srcId="{A06053DC-7DF0-4D54-AC95-9D2B8828CD03}" destId="{3BEDF1CD-03C7-400B-832D-D1A4F6668965}" srcOrd="0" destOrd="0" presId="urn:microsoft.com/office/officeart/2005/8/layout/hierarchy2"/>
    <dgm:cxn modelId="{0AFE3844-BBD9-4102-8349-DD9838867B2B}" type="presParOf" srcId="{3BEDF1CD-03C7-400B-832D-D1A4F6668965}" destId="{E79DAC1C-B79E-4CAA-A76B-A471E836E8ED}" srcOrd="0" destOrd="0" presId="urn:microsoft.com/office/officeart/2005/8/layout/hierarchy2"/>
    <dgm:cxn modelId="{F2B0F4B1-6937-4894-AC4F-4F0FD900C585}" type="presParOf" srcId="{A06053DC-7DF0-4D54-AC95-9D2B8828CD03}" destId="{F8C5908B-1A7B-4E38-B461-908A93CA2503}" srcOrd="1" destOrd="0" presId="urn:microsoft.com/office/officeart/2005/8/layout/hierarchy2"/>
    <dgm:cxn modelId="{8CEBAA7E-9ACB-4271-BD7B-CD03F363F253}" type="presParOf" srcId="{F8C5908B-1A7B-4E38-B461-908A93CA2503}" destId="{C10AF573-D4CF-40FD-87B8-DDC72B0E9DB8}" srcOrd="0" destOrd="0" presId="urn:microsoft.com/office/officeart/2005/8/layout/hierarchy2"/>
    <dgm:cxn modelId="{E79E911F-4D09-4CD4-9235-C52770416353}" type="presParOf" srcId="{F8C5908B-1A7B-4E38-B461-908A93CA2503}" destId="{C8871EA1-4E48-4B8A-9424-7F415CDDC925}" srcOrd="1" destOrd="0" presId="urn:microsoft.com/office/officeart/2005/8/layout/hierarchy2"/>
    <dgm:cxn modelId="{7BF597C4-AB5F-4E87-8E5F-ABE2EF0E34E2}" type="presParOf" srcId="{C8871EA1-4E48-4B8A-9424-7F415CDDC925}" destId="{1BAC783A-07C7-4C6B-A07E-F4314C48D73B}" srcOrd="0" destOrd="0" presId="urn:microsoft.com/office/officeart/2005/8/layout/hierarchy2"/>
    <dgm:cxn modelId="{7AC5B422-309E-4725-BE47-B9BC7EEB4D3D}" type="presParOf" srcId="{1BAC783A-07C7-4C6B-A07E-F4314C48D73B}" destId="{361EC692-5373-41CA-8D16-58621B57AD2B}" srcOrd="0" destOrd="0" presId="urn:microsoft.com/office/officeart/2005/8/layout/hierarchy2"/>
    <dgm:cxn modelId="{9AEFB903-D00E-41ED-A1BE-DAFD34840BF2}" type="presParOf" srcId="{C8871EA1-4E48-4B8A-9424-7F415CDDC925}" destId="{FD5907D9-0E5D-4C65-A0E6-70AA84DFAD93}" srcOrd="1" destOrd="0" presId="urn:microsoft.com/office/officeart/2005/8/layout/hierarchy2"/>
    <dgm:cxn modelId="{BE48A567-EED5-4F05-A28F-70B7BA675803}" type="presParOf" srcId="{FD5907D9-0E5D-4C65-A0E6-70AA84DFAD93}" destId="{B4045DB1-D5A0-4772-A093-BF3D322FA8EF}" srcOrd="0" destOrd="0" presId="urn:microsoft.com/office/officeart/2005/8/layout/hierarchy2"/>
    <dgm:cxn modelId="{23D7D9E2-19A3-44C5-BA9B-2FB8C9E4A952}" type="presParOf" srcId="{FD5907D9-0E5D-4C65-A0E6-70AA84DFAD93}" destId="{A14D7B17-02BE-4922-90AE-670E89F36D21}" srcOrd="1" destOrd="0" presId="urn:microsoft.com/office/officeart/2005/8/layout/hierarchy2"/>
    <dgm:cxn modelId="{35579B67-70F7-4DDE-A671-9363BFB48CAF}" type="presParOf" srcId="{A14D7B17-02BE-4922-90AE-670E89F36D21}" destId="{DB8DA653-0419-4C16-97AA-6274C2715274}" srcOrd="0" destOrd="0" presId="urn:microsoft.com/office/officeart/2005/8/layout/hierarchy2"/>
    <dgm:cxn modelId="{73AD87C0-0145-41EA-92F1-02E9896EFD00}" type="presParOf" srcId="{DB8DA653-0419-4C16-97AA-6274C2715274}" destId="{B4DAAA83-8A0D-489E-B8D2-27C33DB5C329}" srcOrd="0" destOrd="0" presId="urn:microsoft.com/office/officeart/2005/8/layout/hierarchy2"/>
    <dgm:cxn modelId="{008BDECD-461F-41EA-B6E9-432D7705901A}" type="presParOf" srcId="{A14D7B17-02BE-4922-90AE-670E89F36D21}" destId="{6F837FD4-1300-449D-AA3C-E2BC225D3D58}" srcOrd="1" destOrd="0" presId="urn:microsoft.com/office/officeart/2005/8/layout/hierarchy2"/>
    <dgm:cxn modelId="{542FED0E-2727-4AD3-AAB9-BE860D8D69A2}" type="presParOf" srcId="{6F837FD4-1300-449D-AA3C-E2BC225D3D58}" destId="{AFF681B2-D0C5-4D9A-9AD1-B3481290B9B2}" srcOrd="0" destOrd="0" presId="urn:microsoft.com/office/officeart/2005/8/layout/hierarchy2"/>
    <dgm:cxn modelId="{F75EA1C4-E09C-4102-B0C0-56C8F1A88730}" type="presParOf" srcId="{6F837FD4-1300-449D-AA3C-E2BC225D3D58}" destId="{A930C07F-5538-4330-BFB4-7585E1AB993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2FEFC7-FDAE-4C50-8197-D504DD8A140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AF21583-CFD8-4959-BE8F-3E0B4096ED7A}">
      <dgm:prSet phldrT="[Text]"/>
      <dgm:spPr/>
      <dgm:t>
        <a:bodyPr/>
        <a:lstStyle/>
        <a:p>
          <a:r>
            <a:rPr lang="en-US" dirty="0"/>
            <a:t>Call API for past launches</a:t>
          </a:r>
        </a:p>
      </dgm:t>
    </dgm:pt>
    <dgm:pt modelId="{4DD2D421-F269-4C68-8E1A-28591654B2EF}" type="parTrans" cxnId="{6A2A1A09-A3F8-4C0E-B7C1-5B7E9167C28C}">
      <dgm:prSet/>
      <dgm:spPr/>
      <dgm:t>
        <a:bodyPr/>
        <a:lstStyle/>
        <a:p>
          <a:endParaRPr lang="en-US"/>
        </a:p>
      </dgm:t>
    </dgm:pt>
    <dgm:pt modelId="{A3B68B32-4F1B-40B8-9826-9CFD903DB4C5}" type="sibTrans" cxnId="{6A2A1A09-A3F8-4C0E-B7C1-5B7E9167C28C}">
      <dgm:prSet/>
      <dgm:spPr/>
      <dgm:t>
        <a:bodyPr/>
        <a:lstStyle/>
        <a:p>
          <a:endParaRPr lang="en-US"/>
        </a:p>
      </dgm:t>
    </dgm:pt>
    <dgm:pt modelId="{B205B051-74BB-402A-89A0-76B57579BA69}">
      <dgm:prSet phldrT="[Text]"/>
      <dgm:spPr/>
      <dgm:t>
        <a:bodyPr/>
        <a:lstStyle/>
        <a:p>
          <a:r>
            <a:rPr lang="en-US" dirty="0"/>
            <a:t>Processes data, removing key info from data structures</a:t>
          </a:r>
        </a:p>
      </dgm:t>
    </dgm:pt>
    <dgm:pt modelId="{863A8A7A-FFBD-417E-B821-40DF8EBEADED}" type="parTrans" cxnId="{20941DC3-D614-43CB-8AA7-323CBB9B4A3D}">
      <dgm:prSet/>
      <dgm:spPr/>
      <dgm:t>
        <a:bodyPr/>
        <a:lstStyle/>
        <a:p>
          <a:endParaRPr lang="en-US"/>
        </a:p>
      </dgm:t>
    </dgm:pt>
    <dgm:pt modelId="{ABFF868B-6294-43FB-BFFF-FB3856E71643}" type="sibTrans" cxnId="{20941DC3-D614-43CB-8AA7-323CBB9B4A3D}">
      <dgm:prSet/>
      <dgm:spPr/>
      <dgm:t>
        <a:bodyPr/>
        <a:lstStyle/>
        <a:p>
          <a:endParaRPr lang="en-US"/>
        </a:p>
      </dgm:t>
    </dgm:pt>
    <dgm:pt modelId="{0F1F2708-67E4-4631-9419-51446618EC5A}">
      <dgm:prSet phldrT="[Text]"/>
      <dgm:spPr/>
      <dgm:t>
        <a:bodyPr/>
        <a:lstStyle/>
        <a:p>
          <a:r>
            <a:rPr lang="en-US" dirty="0"/>
            <a:t>Filter for Falcon 9 launches</a:t>
          </a:r>
        </a:p>
      </dgm:t>
    </dgm:pt>
    <dgm:pt modelId="{0DCAB288-4FAB-4776-A913-299B80C7CE25}" type="parTrans" cxnId="{272F5FDE-7136-45E0-9A4A-2711B683B7B9}">
      <dgm:prSet/>
      <dgm:spPr/>
      <dgm:t>
        <a:bodyPr/>
        <a:lstStyle/>
        <a:p>
          <a:endParaRPr lang="en-US"/>
        </a:p>
      </dgm:t>
    </dgm:pt>
    <dgm:pt modelId="{4437C545-7B68-4AFF-A780-6426842CA6FA}" type="sibTrans" cxnId="{272F5FDE-7136-45E0-9A4A-2711B683B7B9}">
      <dgm:prSet/>
      <dgm:spPr/>
      <dgm:t>
        <a:bodyPr/>
        <a:lstStyle/>
        <a:p>
          <a:endParaRPr lang="en-US"/>
        </a:p>
      </dgm:t>
    </dgm:pt>
    <dgm:pt modelId="{96A39A54-A702-4C03-9012-444564DEDEFF}">
      <dgm:prSet phldrT="[Text]"/>
      <dgm:spPr/>
      <dgm:t>
        <a:bodyPr/>
        <a:lstStyle/>
        <a:p>
          <a:r>
            <a:rPr lang="en-US" dirty="0"/>
            <a:t>Replace missing payload values by using the mean of the column</a:t>
          </a:r>
        </a:p>
      </dgm:t>
    </dgm:pt>
    <dgm:pt modelId="{2D8AAF7F-2BDE-411F-B4D9-750AD9B02393}" type="parTrans" cxnId="{84ED086C-1F7F-4D4A-9A42-A3FCB7E7BEAD}">
      <dgm:prSet/>
      <dgm:spPr/>
      <dgm:t>
        <a:bodyPr/>
        <a:lstStyle/>
        <a:p>
          <a:endParaRPr lang="en-US"/>
        </a:p>
      </dgm:t>
    </dgm:pt>
    <dgm:pt modelId="{A1F11443-710A-4839-8B80-BFE6BE3BD238}" type="sibTrans" cxnId="{84ED086C-1F7F-4D4A-9A42-A3FCB7E7BEAD}">
      <dgm:prSet/>
      <dgm:spPr/>
      <dgm:t>
        <a:bodyPr/>
        <a:lstStyle/>
        <a:p>
          <a:endParaRPr lang="en-US"/>
        </a:p>
      </dgm:t>
    </dgm:pt>
    <dgm:pt modelId="{42B5FBCB-2B71-4A5E-98CB-A5D6122BA51B}">
      <dgm:prSet phldrT="[Text]"/>
      <dgm:spPr/>
      <dgm:t>
        <a:bodyPr/>
        <a:lstStyle/>
        <a:p>
          <a:r>
            <a:rPr lang="en-US" dirty="0"/>
            <a:t>Save to indexed CSV</a:t>
          </a:r>
        </a:p>
      </dgm:t>
    </dgm:pt>
    <dgm:pt modelId="{99CB7961-8B38-475C-B31B-FA2C48A9463E}" type="parTrans" cxnId="{90737F41-8464-41E5-9156-020DE25BE17B}">
      <dgm:prSet/>
      <dgm:spPr/>
      <dgm:t>
        <a:bodyPr/>
        <a:lstStyle/>
        <a:p>
          <a:endParaRPr lang="en-US"/>
        </a:p>
      </dgm:t>
    </dgm:pt>
    <dgm:pt modelId="{3B8AFB6F-8906-4CFF-88E6-5A70F9B941F2}" type="sibTrans" cxnId="{90737F41-8464-41E5-9156-020DE25BE17B}">
      <dgm:prSet/>
      <dgm:spPr/>
      <dgm:t>
        <a:bodyPr/>
        <a:lstStyle/>
        <a:p>
          <a:endParaRPr lang="en-US"/>
        </a:p>
      </dgm:t>
    </dgm:pt>
    <dgm:pt modelId="{5A38370E-2884-428A-8312-63CB7C07A38D}">
      <dgm:prSet phldrT="[Text]"/>
      <dgm:spPr/>
      <dgm:t>
        <a:bodyPr/>
        <a:lstStyle/>
        <a:p>
          <a:r>
            <a:rPr lang="en-US" dirty="0"/>
            <a:t>Call </a:t>
          </a:r>
          <a:r>
            <a:rPr lang="en-US" dirty="0" err="1"/>
            <a:t>json_normalize</a:t>
          </a:r>
          <a:r>
            <a:rPr lang="en-US" dirty="0"/>
            <a:t> to get a </a:t>
          </a:r>
          <a:r>
            <a:rPr lang="en-US" dirty="0" err="1"/>
            <a:t>DataFrame</a:t>
          </a:r>
          <a:endParaRPr lang="en-US" dirty="0"/>
        </a:p>
      </dgm:t>
    </dgm:pt>
    <dgm:pt modelId="{F3D6DEAE-563E-4D4E-AB80-B13219F782AD}" type="parTrans" cxnId="{B3E24A2E-2497-4007-A8C2-9E46B6F4B251}">
      <dgm:prSet/>
      <dgm:spPr/>
      <dgm:t>
        <a:bodyPr/>
        <a:lstStyle/>
        <a:p>
          <a:endParaRPr lang="en-US"/>
        </a:p>
      </dgm:t>
    </dgm:pt>
    <dgm:pt modelId="{109A41C8-1A9C-46C5-957B-6624DB0C12C4}" type="sibTrans" cxnId="{B3E24A2E-2497-4007-A8C2-9E46B6F4B251}">
      <dgm:prSet/>
      <dgm:spPr/>
      <dgm:t>
        <a:bodyPr/>
        <a:lstStyle/>
        <a:p>
          <a:endParaRPr lang="en-US"/>
        </a:p>
      </dgm:t>
    </dgm:pt>
    <dgm:pt modelId="{BF0FD288-BB80-4FC0-946A-BAD100FBEFBD}">
      <dgm:prSet phldrT="[Text]"/>
      <dgm:spPr/>
      <dgm:t>
        <a:bodyPr/>
        <a:lstStyle/>
        <a:p>
          <a:r>
            <a:rPr lang="en-US" dirty="0"/>
            <a:t>Use API to make requests about rockets, launch sites, and payloads to covert serial number to usable data</a:t>
          </a:r>
        </a:p>
      </dgm:t>
    </dgm:pt>
    <dgm:pt modelId="{6B6AF72E-C60E-4BFD-9731-0A26A4A88F57}" type="parTrans" cxnId="{F223282C-8230-4351-B7BD-3AC1CBD73E9E}">
      <dgm:prSet/>
      <dgm:spPr/>
      <dgm:t>
        <a:bodyPr/>
        <a:lstStyle/>
        <a:p>
          <a:endParaRPr lang="en-US"/>
        </a:p>
      </dgm:t>
    </dgm:pt>
    <dgm:pt modelId="{0A4EA571-13F5-4A77-9A08-E1FDB6B21A48}" type="sibTrans" cxnId="{F223282C-8230-4351-B7BD-3AC1CBD73E9E}">
      <dgm:prSet/>
      <dgm:spPr/>
      <dgm:t>
        <a:bodyPr/>
        <a:lstStyle/>
        <a:p>
          <a:endParaRPr lang="en-US"/>
        </a:p>
      </dgm:t>
    </dgm:pt>
    <dgm:pt modelId="{132C511B-2223-4C11-96CB-EC2E653DD823}" type="pres">
      <dgm:prSet presAssocID="{0C2FEFC7-FDAE-4C50-8197-D504DD8A1405}" presName="diagram" presStyleCnt="0">
        <dgm:presLayoutVars>
          <dgm:dir/>
          <dgm:resizeHandles val="exact"/>
        </dgm:presLayoutVars>
      </dgm:prSet>
      <dgm:spPr/>
    </dgm:pt>
    <dgm:pt modelId="{48CB207E-4626-463E-BA7A-FDDF63557B30}" type="pres">
      <dgm:prSet presAssocID="{BAF21583-CFD8-4959-BE8F-3E0B4096ED7A}" presName="node" presStyleLbl="node1" presStyleIdx="0" presStyleCnt="7">
        <dgm:presLayoutVars>
          <dgm:bulletEnabled val="1"/>
        </dgm:presLayoutVars>
      </dgm:prSet>
      <dgm:spPr/>
    </dgm:pt>
    <dgm:pt modelId="{95273C97-4845-44BF-89B9-EC34D840CA3C}" type="pres">
      <dgm:prSet presAssocID="{A3B68B32-4F1B-40B8-9826-9CFD903DB4C5}" presName="sibTrans" presStyleLbl="sibTrans2D1" presStyleIdx="0" presStyleCnt="6"/>
      <dgm:spPr/>
    </dgm:pt>
    <dgm:pt modelId="{FD8738D6-6775-48EF-862B-DEC762878E99}" type="pres">
      <dgm:prSet presAssocID="{A3B68B32-4F1B-40B8-9826-9CFD903DB4C5}" presName="connectorText" presStyleLbl="sibTrans2D1" presStyleIdx="0" presStyleCnt="6"/>
      <dgm:spPr/>
    </dgm:pt>
    <dgm:pt modelId="{542B8759-1F20-4E9D-A06E-23C759384325}" type="pres">
      <dgm:prSet presAssocID="{5A38370E-2884-428A-8312-63CB7C07A38D}" presName="node" presStyleLbl="node1" presStyleIdx="1" presStyleCnt="7">
        <dgm:presLayoutVars>
          <dgm:bulletEnabled val="1"/>
        </dgm:presLayoutVars>
      </dgm:prSet>
      <dgm:spPr/>
    </dgm:pt>
    <dgm:pt modelId="{3882AFD0-9F98-4B99-BD8D-A634C0C2548A}" type="pres">
      <dgm:prSet presAssocID="{109A41C8-1A9C-46C5-957B-6624DB0C12C4}" presName="sibTrans" presStyleLbl="sibTrans2D1" presStyleIdx="1" presStyleCnt="6"/>
      <dgm:spPr/>
    </dgm:pt>
    <dgm:pt modelId="{CE6C4BB2-3A9F-45C9-941B-19915803EC2F}" type="pres">
      <dgm:prSet presAssocID="{109A41C8-1A9C-46C5-957B-6624DB0C12C4}" presName="connectorText" presStyleLbl="sibTrans2D1" presStyleIdx="1" presStyleCnt="6"/>
      <dgm:spPr/>
    </dgm:pt>
    <dgm:pt modelId="{78BAF84A-DB74-4A7F-BC7F-DA45B8D7FE58}" type="pres">
      <dgm:prSet presAssocID="{B205B051-74BB-402A-89A0-76B57579BA69}" presName="node" presStyleLbl="node1" presStyleIdx="2" presStyleCnt="7">
        <dgm:presLayoutVars>
          <dgm:bulletEnabled val="1"/>
        </dgm:presLayoutVars>
      </dgm:prSet>
      <dgm:spPr/>
    </dgm:pt>
    <dgm:pt modelId="{F936D14D-5227-4050-9279-F956F9EBC275}" type="pres">
      <dgm:prSet presAssocID="{ABFF868B-6294-43FB-BFFF-FB3856E71643}" presName="sibTrans" presStyleLbl="sibTrans2D1" presStyleIdx="2" presStyleCnt="6"/>
      <dgm:spPr/>
    </dgm:pt>
    <dgm:pt modelId="{E844E725-47C2-433A-BBEB-96A249C1BF2C}" type="pres">
      <dgm:prSet presAssocID="{ABFF868B-6294-43FB-BFFF-FB3856E71643}" presName="connectorText" presStyleLbl="sibTrans2D1" presStyleIdx="2" presStyleCnt="6"/>
      <dgm:spPr/>
    </dgm:pt>
    <dgm:pt modelId="{2770ED7E-554C-4D61-AC2F-60775339C03B}" type="pres">
      <dgm:prSet presAssocID="{BF0FD288-BB80-4FC0-946A-BAD100FBEFBD}" presName="node" presStyleLbl="node1" presStyleIdx="3" presStyleCnt="7">
        <dgm:presLayoutVars>
          <dgm:bulletEnabled val="1"/>
        </dgm:presLayoutVars>
      </dgm:prSet>
      <dgm:spPr/>
    </dgm:pt>
    <dgm:pt modelId="{2F4E3FD1-E8D2-4A0B-BDBC-2825B0B5ED66}" type="pres">
      <dgm:prSet presAssocID="{0A4EA571-13F5-4A77-9A08-E1FDB6B21A48}" presName="sibTrans" presStyleLbl="sibTrans2D1" presStyleIdx="3" presStyleCnt="6"/>
      <dgm:spPr/>
    </dgm:pt>
    <dgm:pt modelId="{238A63EE-CFDB-450D-B499-504EE810ECCB}" type="pres">
      <dgm:prSet presAssocID="{0A4EA571-13F5-4A77-9A08-E1FDB6B21A48}" presName="connectorText" presStyleLbl="sibTrans2D1" presStyleIdx="3" presStyleCnt="6"/>
      <dgm:spPr/>
    </dgm:pt>
    <dgm:pt modelId="{10E1D415-80B8-4ED6-A0BD-7AB263F3A1B0}" type="pres">
      <dgm:prSet presAssocID="{0F1F2708-67E4-4631-9419-51446618EC5A}" presName="node" presStyleLbl="node1" presStyleIdx="4" presStyleCnt="7">
        <dgm:presLayoutVars>
          <dgm:bulletEnabled val="1"/>
        </dgm:presLayoutVars>
      </dgm:prSet>
      <dgm:spPr/>
    </dgm:pt>
    <dgm:pt modelId="{4A5E6ED7-19E8-4177-A410-550AD39E2F53}" type="pres">
      <dgm:prSet presAssocID="{4437C545-7B68-4AFF-A780-6426842CA6FA}" presName="sibTrans" presStyleLbl="sibTrans2D1" presStyleIdx="4" presStyleCnt="6"/>
      <dgm:spPr/>
    </dgm:pt>
    <dgm:pt modelId="{5DCABB54-F645-4DFB-B3D5-29D1960693F7}" type="pres">
      <dgm:prSet presAssocID="{4437C545-7B68-4AFF-A780-6426842CA6FA}" presName="connectorText" presStyleLbl="sibTrans2D1" presStyleIdx="4" presStyleCnt="6"/>
      <dgm:spPr/>
    </dgm:pt>
    <dgm:pt modelId="{DB29FB8D-DC16-458E-A261-B8D383E67833}" type="pres">
      <dgm:prSet presAssocID="{96A39A54-A702-4C03-9012-444564DEDEFF}" presName="node" presStyleLbl="node1" presStyleIdx="5" presStyleCnt="7">
        <dgm:presLayoutVars>
          <dgm:bulletEnabled val="1"/>
        </dgm:presLayoutVars>
      </dgm:prSet>
      <dgm:spPr/>
    </dgm:pt>
    <dgm:pt modelId="{10A256B7-E575-4BF8-BC54-18F714F763CD}" type="pres">
      <dgm:prSet presAssocID="{A1F11443-710A-4839-8B80-BFE6BE3BD238}" presName="sibTrans" presStyleLbl="sibTrans2D1" presStyleIdx="5" presStyleCnt="6"/>
      <dgm:spPr/>
    </dgm:pt>
    <dgm:pt modelId="{D540F60B-5FC2-49BA-9F74-76D5A8995605}" type="pres">
      <dgm:prSet presAssocID="{A1F11443-710A-4839-8B80-BFE6BE3BD238}" presName="connectorText" presStyleLbl="sibTrans2D1" presStyleIdx="5" presStyleCnt="6"/>
      <dgm:spPr/>
    </dgm:pt>
    <dgm:pt modelId="{BDF39E84-4C4A-4A14-9B82-B86D829CC714}" type="pres">
      <dgm:prSet presAssocID="{42B5FBCB-2B71-4A5E-98CB-A5D6122BA51B}" presName="node" presStyleLbl="node1" presStyleIdx="6" presStyleCnt="7">
        <dgm:presLayoutVars>
          <dgm:bulletEnabled val="1"/>
        </dgm:presLayoutVars>
      </dgm:prSet>
      <dgm:spPr/>
    </dgm:pt>
  </dgm:ptLst>
  <dgm:cxnLst>
    <dgm:cxn modelId="{6A2A1A09-A3F8-4C0E-B7C1-5B7E9167C28C}" srcId="{0C2FEFC7-FDAE-4C50-8197-D504DD8A1405}" destId="{BAF21583-CFD8-4959-BE8F-3E0B4096ED7A}" srcOrd="0" destOrd="0" parTransId="{4DD2D421-F269-4C68-8E1A-28591654B2EF}" sibTransId="{A3B68B32-4F1B-40B8-9826-9CFD903DB4C5}"/>
    <dgm:cxn modelId="{DDE5450A-D4F1-470D-A078-B1532DD5EDCC}" type="presOf" srcId="{42B5FBCB-2B71-4A5E-98CB-A5D6122BA51B}" destId="{BDF39E84-4C4A-4A14-9B82-B86D829CC714}" srcOrd="0" destOrd="0" presId="urn:microsoft.com/office/officeart/2005/8/layout/process5"/>
    <dgm:cxn modelId="{153BBF26-61BD-4C6D-BC01-77E72CEC3340}" type="presOf" srcId="{109A41C8-1A9C-46C5-957B-6624DB0C12C4}" destId="{3882AFD0-9F98-4B99-BD8D-A634C0C2548A}" srcOrd="0" destOrd="0" presId="urn:microsoft.com/office/officeart/2005/8/layout/process5"/>
    <dgm:cxn modelId="{0A64132B-2022-43F1-8CC9-AFBAC17455A6}" type="presOf" srcId="{109A41C8-1A9C-46C5-957B-6624DB0C12C4}" destId="{CE6C4BB2-3A9F-45C9-941B-19915803EC2F}" srcOrd="1" destOrd="0" presId="urn:microsoft.com/office/officeart/2005/8/layout/process5"/>
    <dgm:cxn modelId="{F223282C-8230-4351-B7BD-3AC1CBD73E9E}" srcId="{0C2FEFC7-FDAE-4C50-8197-D504DD8A1405}" destId="{BF0FD288-BB80-4FC0-946A-BAD100FBEFBD}" srcOrd="3" destOrd="0" parTransId="{6B6AF72E-C60E-4BFD-9731-0A26A4A88F57}" sibTransId="{0A4EA571-13F5-4A77-9A08-E1FDB6B21A48}"/>
    <dgm:cxn modelId="{B3E24A2E-2497-4007-A8C2-9E46B6F4B251}" srcId="{0C2FEFC7-FDAE-4C50-8197-D504DD8A1405}" destId="{5A38370E-2884-428A-8312-63CB7C07A38D}" srcOrd="1" destOrd="0" parTransId="{F3D6DEAE-563E-4D4E-AB80-B13219F782AD}" sibTransId="{109A41C8-1A9C-46C5-957B-6624DB0C12C4}"/>
    <dgm:cxn modelId="{90737F41-8464-41E5-9156-020DE25BE17B}" srcId="{0C2FEFC7-FDAE-4C50-8197-D504DD8A1405}" destId="{42B5FBCB-2B71-4A5E-98CB-A5D6122BA51B}" srcOrd="6" destOrd="0" parTransId="{99CB7961-8B38-475C-B31B-FA2C48A9463E}" sibTransId="{3B8AFB6F-8906-4CFF-88E6-5A70F9B941F2}"/>
    <dgm:cxn modelId="{FCA74A49-FC69-4D8C-B687-6D75BC211D12}" type="presOf" srcId="{0F1F2708-67E4-4631-9419-51446618EC5A}" destId="{10E1D415-80B8-4ED6-A0BD-7AB263F3A1B0}" srcOrd="0" destOrd="0" presId="urn:microsoft.com/office/officeart/2005/8/layout/process5"/>
    <dgm:cxn modelId="{7290854B-CDA4-458A-8C1F-E16A8A0B9D1B}" type="presOf" srcId="{A3B68B32-4F1B-40B8-9826-9CFD903DB4C5}" destId="{FD8738D6-6775-48EF-862B-DEC762878E99}" srcOrd="1" destOrd="0" presId="urn:microsoft.com/office/officeart/2005/8/layout/process5"/>
    <dgm:cxn modelId="{84ED086C-1F7F-4D4A-9A42-A3FCB7E7BEAD}" srcId="{0C2FEFC7-FDAE-4C50-8197-D504DD8A1405}" destId="{96A39A54-A702-4C03-9012-444564DEDEFF}" srcOrd="5" destOrd="0" parTransId="{2D8AAF7F-2BDE-411F-B4D9-750AD9B02393}" sibTransId="{A1F11443-710A-4839-8B80-BFE6BE3BD238}"/>
    <dgm:cxn modelId="{8941556C-2D50-47B2-8664-F92908F9E671}" type="presOf" srcId="{ABFF868B-6294-43FB-BFFF-FB3856E71643}" destId="{F936D14D-5227-4050-9279-F956F9EBC275}" srcOrd="0" destOrd="0" presId="urn:microsoft.com/office/officeart/2005/8/layout/process5"/>
    <dgm:cxn modelId="{933C554E-8BA2-42F3-8159-E00056E063DC}" type="presOf" srcId="{4437C545-7B68-4AFF-A780-6426842CA6FA}" destId="{4A5E6ED7-19E8-4177-A410-550AD39E2F53}" srcOrd="0" destOrd="0" presId="urn:microsoft.com/office/officeart/2005/8/layout/process5"/>
    <dgm:cxn modelId="{B9DF8150-7E73-4198-87B2-349041501463}" type="presOf" srcId="{BF0FD288-BB80-4FC0-946A-BAD100FBEFBD}" destId="{2770ED7E-554C-4D61-AC2F-60775339C03B}" srcOrd="0" destOrd="0" presId="urn:microsoft.com/office/officeart/2005/8/layout/process5"/>
    <dgm:cxn modelId="{0E50BB70-6BF0-434B-9AFB-927317F3EEEF}" type="presOf" srcId="{A1F11443-710A-4839-8B80-BFE6BE3BD238}" destId="{10A256B7-E575-4BF8-BC54-18F714F763CD}" srcOrd="0" destOrd="0" presId="urn:microsoft.com/office/officeart/2005/8/layout/process5"/>
    <dgm:cxn modelId="{10A48D75-E258-4C8A-B30E-335FFB31DCAE}" type="presOf" srcId="{5A38370E-2884-428A-8312-63CB7C07A38D}" destId="{542B8759-1F20-4E9D-A06E-23C759384325}" srcOrd="0" destOrd="0" presId="urn:microsoft.com/office/officeart/2005/8/layout/process5"/>
    <dgm:cxn modelId="{72B51578-C393-43F6-AD00-65CB352B6127}" type="presOf" srcId="{B205B051-74BB-402A-89A0-76B57579BA69}" destId="{78BAF84A-DB74-4A7F-BC7F-DA45B8D7FE58}" srcOrd="0" destOrd="0" presId="urn:microsoft.com/office/officeart/2005/8/layout/process5"/>
    <dgm:cxn modelId="{0C007278-C083-4D0C-9F31-BE4DE14F45E6}" type="presOf" srcId="{0C2FEFC7-FDAE-4C50-8197-D504DD8A1405}" destId="{132C511B-2223-4C11-96CB-EC2E653DD823}" srcOrd="0" destOrd="0" presId="urn:microsoft.com/office/officeart/2005/8/layout/process5"/>
    <dgm:cxn modelId="{B2B2E58D-8831-4015-A5CF-9F7428885BA2}" type="presOf" srcId="{A3B68B32-4F1B-40B8-9826-9CFD903DB4C5}" destId="{95273C97-4845-44BF-89B9-EC34D840CA3C}" srcOrd="0" destOrd="0" presId="urn:microsoft.com/office/officeart/2005/8/layout/process5"/>
    <dgm:cxn modelId="{9305A1BA-C413-46E7-9886-9E1741DA4975}" type="presOf" srcId="{A1F11443-710A-4839-8B80-BFE6BE3BD238}" destId="{D540F60B-5FC2-49BA-9F74-76D5A8995605}" srcOrd="1" destOrd="0" presId="urn:microsoft.com/office/officeart/2005/8/layout/process5"/>
    <dgm:cxn modelId="{01CCBBBA-F873-459B-99FA-5BE868668019}" type="presOf" srcId="{96A39A54-A702-4C03-9012-444564DEDEFF}" destId="{DB29FB8D-DC16-458E-A261-B8D383E67833}" srcOrd="0" destOrd="0" presId="urn:microsoft.com/office/officeart/2005/8/layout/process5"/>
    <dgm:cxn modelId="{20941DC3-D614-43CB-8AA7-323CBB9B4A3D}" srcId="{0C2FEFC7-FDAE-4C50-8197-D504DD8A1405}" destId="{B205B051-74BB-402A-89A0-76B57579BA69}" srcOrd="2" destOrd="0" parTransId="{863A8A7A-FFBD-417E-B821-40DF8EBEADED}" sibTransId="{ABFF868B-6294-43FB-BFFF-FB3856E71643}"/>
    <dgm:cxn modelId="{CD8904C4-04E4-4343-AD74-6B0FEC07A552}" type="presOf" srcId="{0A4EA571-13F5-4A77-9A08-E1FDB6B21A48}" destId="{2F4E3FD1-E8D2-4A0B-BDBC-2825B0B5ED66}" srcOrd="0" destOrd="0" presId="urn:microsoft.com/office/officeart/2005/8/layout/process5"/>
    <dgm:cxn modelId="{3CB5C2C5-5B0B-466C-A7A3-CDA3B21D4628}" type="presOf" srcId="{ABFF868B-6294-43FB-BFFF-FB3856E71643}" destId="{E844E725-47C2-433A-BBEB-96A249C1BF2C}" srcOrd="1" destOrd="0" presId="urn:microsoft.com/office/officeart/2005/8/layout/process5"/>
    <dgm:cxn modelId="{3BDA6CDB-0642-4F6F-A494-CE986070BDC3}" type="presOf" srcId="{0A4EA571-13F5-4A77-9A08-E1FDB6B21A48}" destId="{238A63EE-CFDB-450D-B499-504EE810ECCB}" srcOrd="1" destOrd="0" presId="urn:microsoft.com/office/officeart/2005/8/layout/process5"/>
    <dgm:cxn modelId="{272F5FDE-7136-45E0-9A4A-2711B683B7B9}" srcId="{0C2FEFC7-FDAE-4C50-8197-D504DD8A1405}" destId="{0F1F2708-67E4-4631-9419-51446618EC5A}" srcOrd="4" destOrd="0" parTransId="{0DCAB288-4FAB-4776-A913-299B80C7CE25}" sibTransId="{4437C545-7B68-4AFF-A780-6426842CA6FA}"/>
    <dgm:cxn modelId="{EC330DE5-76CF-4477-AF57-CE133B890FFA}" type="presOf" srcId="{4437C545-7B68-4AFF-A780-6426842CA6FA}" destId="{5DCABB54-F645-4DFB-B3D5-29D1960693F7}" srcOrd="1" destOrd="0" presId="urn:microsoft.com/office/officeart/2005/8/layout/process5"/>
    <dgm:cxn modelId="{142840F7-ECB8-479D-A9A6-A2A54ED6DF12}" type="presOf" srcId="{BAF21583-CFD8-4959-BE8F-3E0B4096ED7A}" destId="{48CB207E-4626-463E-BA7A-FDDF63557B30}" srcOrd="0" destOrd="0" presId="urn:microsoft.com/office/officeart/2005/8/layout/process5"/>
    <dgm:cxn modelId="{96E8E036-3BB2-4C27-89A1-3E24DB65DB9D}" type="presParOf" srcId="{132C511B-2223-4C11-96CB-EC2E653DD823}" destId="{48CB207E-4626-463E-BA7A-FDDF63557B30}" srcOrd="0" destOrd="0" presId="urn:microsoft.com/office/officeart/2005/8/layout/process5"/>
    <dgm:cxn modelId="{EE92C592-5C8D-44EF-8377-E3355F17FFE7}" type="presParOf" srcId="{132C511B-2223-4C11-96CB-EC2E653DD823}" destId="{95273C97-4845-44BF-89B9-EC34D840CA3C}" srcOrd="1" destOrd="0" presId="urn:microsoft.com/office/officeart/2005/8/layout/process5"/>
    <dgm:cxn modelId="{339A33EC-D3CA-4001-A4E2-311DBF12696E}" type="presParOf" srcId="{95273C97-4845-44BF-89B9-EC34D840CA3C}" destId="{FD8738D6-6775-48EF-862B-DEC762878E99}" srcOrd="0" destOrd="0" presId="urn:microsoft.com/office/officeart/2005/8/layout/process5"/>
    <dgm:cxn modelId="{947648D5-4923-498D-ACC2-72AB6E3FE17A}" type="presParOf" srcId="{132C511B-2223-4C11-96CB-EC2E653DD823}" destId="{542B8759-1F20-4E9D-A06E-23C759384325}" srcOrd="2" destOrd="0" presId="urn:microsoft.com/office/officeart/2005/8/layout/process5"/>
    <dgm:cxn modelId="{D6C6063C-E49E-4813-AF6D-6F4EFD0F98EA}" type="presParOf" srcId="{132C511B-2223-4C11-96CB-EC2E653DD823}" destId="{3882AFD0-9F98-4B99-BD8D-A634C0C2548A}" srcOrd="3" destOrd="0" presId="urn:microsoft.com/office/officeart/2005/8/layout/process5"/>
    <dgm:cxn modelId="{35C8E883-2E57-4A4A-9047-142092609E94}" type="presParOf" srcId="{3882AFD0-9F98-4B99-BD8D-A634C0C2548A}" destId="{CE6C4BB2-3A9F-45C9-941B-19915803EC2F}" srcOrd="0" destOrd="0" presId="urn:microsoft.com/office/officeart/2005/8/layout/process5"/>
    <dgm:cxn modelId="{95F3FBD6-F51F-4E44-8FC7-2EB1A8699F8D}" type="presParOf" srcId="{132C511B-2223-4C11-96CB-EC2E653DD823}" destId="{78BAF84A-DB74-4A7F-BC7F-DA45B8D7FE58}" srcOrd="4" destOrd="0" presId="urn:microsoft.com/office/officeart/2005/8/layout/process5"/>
    <dgm:cxn modelId="{256B4877-16FC-4E9C-A4A9-AB54D1C0B216}" type="presParOf" srcId="{132C511B-2223-4C11-96CB-EC2E653DD823}" destId="{F936D14D-5227-4050-9279-F956F9EBC275}" srcOrd="5" destOrd="0" presId="urn:microsoft.com/office/officeart/2005/8/layout/process5"/>
    <dgm:cxn modelId="{C796AB6B-DB11-4BEB-8932-BA775B85DA36}" type="presParOf" srcId="{F936D14D-5227-4050-9279-F956F9EBC275}" destId="{E844E725-47C2-433A-BBEB-96A249C1BF2C}" srcOrd="0" destOrd="0" presId="urn:microsoft.com/office/officeart/2005/8/layout/process5"/>
    <dgm:cxn modelId="{72A10239-46CD-4CCA-857C-62DFF1F8B525}" type="presParOf" srcId="{132C511B-2223-4C11-96CB-EC2E653DD823}" destId="{2770ED7E-554C-4D61-AC2F-60775339C03B}" srcOrd="6" destOrd="0" presId="urn:microsoft.com/office/officeart/2005/8/layout/process5"/>
    <dgm:cxn modelId="{D59220D6-D0DC-4274-9433-7195E2831BA0}" type="presParOf" srcId="{132C511B-2223-4C11-96CB-EC2E653DD823}" destId="{2F4E3FD1-E8D2-4A0B-BDBC-2825B0B5ED66}" srcOrd="7" destOrd="0" presId="urn:microsoft.com/office/officeart/2005/8/layout/process5"/>
    <dgm:cxn modelId="{7824BA49-5CF8-4827-AC43-AC1377236A96}" type="presParOf" srcId="{2F4E3FD1-E8D2-4A0B-BDBC-2825B0B5ED66}" destId="{238A63EE-CFDB-450D-B499-504EE810ECCB}" srcOrd="0" destOrd="0" presId="urn:microsoft.com/office/officeart/2005/8/layout/process5"/>
    <dgm:cxn modelId="{333A8ECF-4CB5-4DB9-A66A-B8C331CE34A1}" type="presParOf" srcId="{132C511B-2223-4C11-96CB-EC2E653DD823}" destId="{10E1D415-80B8-4ED6-A0BD-7AB263F3A1B0}" srcOrd="8" destOrd="0" presId="urn:microsoft.com/office/officeart/2005/8/layout/process5"/>
    <dgm:cxn modelId="{4D285DA8-EA22-4620-9B0E-112B9C81C47E}" type="presParOf" srcId="{132C511B-2223-4C11-96CB-EC2E653DD823}" destId="{4A5E6ED7-19E8-4177-A410-550AD39E2F53}" srcOrd="9" destOrd="0" presId="urn:microsoft.com/office/officeart/2005/8/layout/process5"/>
    <dgm:cxn modelId="{51D27882-BF53-4400-9C5F-8C7EFEF877EE}" type="presParOf" srcId="{4A5E6ED7-19E8-4177-A410-550AD39E2F53}" destId="{5DCABB54-F645-4DFB-B3D5-29D1960693F7}" srcOrd="0" destOrd="0" presId="urn:microsoft.com/office/officeart/2005/8/layout/process5"/>
    <dgm:cxn modelId="{849A95A2-142E-4D11-8669-7D22DEB82D7C}" type="presParOf" srcId="{132C511B-2223-4C11-96CB-EC2E653DD823}" destId="{DB29FB8D-DC16-458E-A261-B8D383E67833}" srcOrd="10" destOrd="0" presId="urn:microsoft.com/office/officeart/2005/8/layout/process5"/>
    <dgm:cxn modelId="{0D3302E2-B91F-4033-BB71-B1B4FBDA9BB7}" type="presParOf" srcId="{132C511B-2223-4C11-96CB-EC2E653DD823}" destId="{10A256B7-E575-4BF8-BC54-18F714F763CD}" srcOrd="11" destOrd="0" presId="urn:microsoft.com/office/officeart/2005/8/layout/process5"/>
    <dgm:cxn modelId="{AF94B24B-F656-475A-B2E3-0ABA95F22474}" type="presParOf" srcId="{10A256B7-E575-4BF8-BC54-18F714F763CD}" destId="{D540F60B-5FC2-49BA-9F74-76D5A8995605}" srcOrd="0" destOrd="0" presId="urn:microsoft.com/office/officeart/2005/8/layout/process5"/>
    <dgm:cxn modelId="{8F634278-55F7-40F1-87C1-CCAAB61B6856}" type="presParOf" srcId="{132C511B-2223-4C11-96CB-EC2E653DD823}" destId="{BDF39E84-4C4A-4A14-9B82-B86D829CC714}"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FBEBCD-ED62-410C-AC6E-2025749F634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B8E87C1E-9479-4110-A7BB-FC8375360C06}">
      <dgm:prSet phldrT="[Text]"/>
      <dgm:spPr/>
      <dgm:t>
        <a:bodyPr/>
        <a:lstStyle/>
        <a:p>
          <a:r>
            <a:rPr lang="en-US" dirty="0"/>
            <a:t>Retrieve HTML of SpaceX wiki page</a:t>
          </a:r>
        </a:p>
      </dgm:t>
    </dgm:pt>
    <dgm:pt modelId="{9E499F3C-A3E1-4C5E-B88F-5BDF458D4FF4}" type="parTrans" cxnId="{A13FBC68-95AA-4342-9642-72BA0A28B367}">
      <dgm:prSet/>
      <dgm:spPr/>
      <dgm:t>
        <a:bodyPr/>
        <a:lstStyle/>
        <a:p>
          <a:endParaRPr lang="en-US"/>
        </a:p>
      </dgm:t>
    </dgm:pt>
    <dgm:pt modelId="{A490E05A-68AA-4EB3-9F1E-5F6FDEF978C6}" type="sibTrans" cxnId="{A13FBC68-95AA-4342-9642-72BA0A28B367}">
      <dgm:prSet/>
      <dgm:spPr/>
      <dgm:t>
        <a:bodyPr/>
        <a:lstStyle/>
        <a:p>
          <a:endParaRPr lang="en-US"/>
        </a:p>
      </dgm:t>
    </dgm:pt>
    <dgm:pt modelId="{8CC85D58-930C-42BE-A5E8-F745D9DE36F7}">
      <dgm:prSet phldrT="[Text]"/>
      <dgm:spPr/>
      <dgm:t>
        <a:bodyPr/>
        <a:lstStyle/>
        <a:p>
          <a:r>
            <a:rPr lang="en-US" dirty="0"/>
            <a:t>Process it with </a:t>
          </a:r>
          <a:r>
            <a:rPr lang="en-US" dirty="0" err="1"/>
            <a:t>BeautifulSoup</a:t>
          </a:r>
          <a:endParaRPr lang="en-US" dirty="0"/>
        </a:p>
      </dgm:t>
    </dgm:pt>
    <dgm:pt modelId="{07DB7CB8-D1F6-49E0-88CF-6FC34FE1004D}" type="parTrans" cxnId="{906D5D3A-4B47-47DF-95CC-BFEC9ACC082E}">
      <dgm:prSet/>
      <dgm:spPr/>
      <dgm:t>
        <a:bodyPr/>
        <a:lstStyle/>
        <a:p>
          <a:endParaRPr lang="en-US"/>
        </a:p>
      </dgm:t>
    </dgm:pt>
    <dgm:pt modelId="{AD812282-0C88-4783-BCDC-1D4FBD52A7FF}" type="sibTrans" cxnId="{906D5D3A-4B47-47DF-95CC-BFEC9ACC082E}">
      <dgm:prSet/>
      <dgm:spPr/>
      <dgm:t>
        <a:bodyPr/>
        <a:lstStyle/>
        <a:p>
          <a:endParaRPr lang="en-US"/>
        </a:p>
      </dgm:t>
    </dgm:pt>
    <dgm:pt modelId="{3BFAFD01-AE66-4045-8EFD-F8264187719F}">
      <dgm:prSet phldrT="[Text]"/>
      <dgm:spPr/>
      <dgm:t>
        <a:bodyPr/>
        <a:lstStyle/>
        <a:p>
          <a:r>
            <a:rPr lang="en-US" dirty="0"/>
            <a:t>Extract the column names from the table</a:t>
          </a:r>
        </a:p>
      </dgm:t>
    </dgm:pt>
    <dgm:pt modelId="{18559D61-24C8-42AC-89A5-DE8803028544}" type="parTrans" cxnId="{85BA6B80-B4F7-4281-B051-83110FF1B6C4}">
      <dgm:prSet/>
      <dgm:spPr/>
      <dgm:t>
        <a:bodyPr/>
        <a:lstStyle/>
        <a:p>
          <a:endParaRPr lang="en-US"/>
        </a:p>
      </dgm:t>
    </dgm:pt>
    <dgm:pt modelId="{217072E6-D5DC-43F3-AC47-DD8AA62868B0}" type="sibTrans" cxnId="{85BA6B80-B4F7-4281-B051-83110FF1B6C4}">
      <dgm:prSet/>
      <dgm:spPr/>
      <dgm:t>
        <a:bodyPr/>
        <a:lstStyle/>
        <a:p>
          <a:endParaRPr lang="en-US"/>
        </a:p>
      </dgm:t>
    </dgm:pt>
    <dgm:pt modelId="{C1C2F501-7763-485C-BDFB-BE6E72C4390F}">
      <dgm:prSet phldrT="[Text]"/>
      <dgm:spPr/>
      <dgm:t>
        <a:bodyPr/>
        <a:lstStyle/>
        <a:p>
          <a:r>
            <a:rPr lang="en-US" dirty="0"/>
            <a:t>Create </a:t>
          </a:r>
          <a:r>
            <a:rPr lang="en-US" dirty="0" err="1"/>
            <a:t>dataframe</a:t>
          </a:r>
          <a:r>
            <a:rPr lang="en-US" dirty="0"/>
            <a:t> with column names</a:t>
          </a:r>
        </a:p>
      </dgm:t>
    </dgm:pt>
    <dgm:pt modelId="{9553B37E-041C-4814-B19F-132E6D804F75}" type="parTrans" cxnId="{A4696E95-6739-4F52-96EA-4813EE68C8C8}">
      <dgm:prSet/>
      <dgm:spPr/>
      <dgm:t>
        <a:bodyPr/>
        <a:lstStyle/>
        <a:p>
          <a:endParaRPr lang="en-US"/>
        </a:p>
      </dgm:t>
    </dgm:pt>
    <dgm:pt modelId="{40963FDD-400E-4B5D-8A7A-5C0EA200B1B8}" type="sibTrans" cxnId="{A4696E95-6739-4F52-96EA-4813EE68C8C8}">
      <dgm:prSet/>
      <dgm:spPr/>
      <dgm:t>
        <a:bodyPr/>
        <a:lstStyle/>
        <a:p>
          <a:endParaRPr lang="en-US"/>
        </a:p>
      </dgm:t>
    </dgm:pt>
    <dgm:pt modelId="{5ED92566-95E2-4087-A6CC-1046D344DC20}">
      <dgm:prSet phldrT="[Text]"/>
      <dgm:spPr/>
      <dgm:t>
        <a:bodyPr/>
        <a:lstStyle/>
        <a:p>
          <a:r>
            <a:rPr lang="en-US" dirty="0"/>
            <a:t>Iterate through rows while processing and adding data to </a:t>
          </a:r>
          <a:r>
            <a:rPr lang="en-US" dirty="0" err="1"/>
            <a:t>dataframe</a:t>
          </a:r>
          <a:endParaRPr lang="en-US" dirty="0"/>
        </a:p>
      </dgm:t>
    </dgm:pt>
    <dgm:pt modelId="{F14DBC6D-B8D3-4E1D-97A3-7B696C9CBF79}" type="parTrans" cxnId="{2D5CC135-D881-438C-B7E5-CFE887DA4D38}">
      <dgm:prSet/>
      <dgm:spPr/>
      <dgm:t>
        <a:bodyPr/>
        <a:lstStyle/>
        <a:p>
          <a:endParaRPr lang="en-US"/>
        </a:p>
      </dgm:t>
    </dgm:pt>
    <dgm:pt modelId="{27CAC39D-8E16-4CDC-956C-50CFE2E5141E}" type="sibTrans" cxnId="{2D5CC135-D881-438C-B7E5-CFE887DA4D38}">
      <dgm:prSet/>
      <dgm:spPr/>
      <dgm:t>
        <a:bodyPr/>
        <a:lstStyle/>
        <a:p>
          <a:endParaRPr lang="en-US"/>
        </a:p>
      </dgm:t>
    </dgm:pt>
    <dgm:pt modelId="{7BF33329-0156-4B11-B335-0FC90091C26B}">
      <dgm:prSet phldrT="[Text]"/>
      <dgm:spPr/>
      <dgm:t>
        <a:bodyPr/>
        <a:lstStyle/>
        <a:p>
          <a:r>
            <a:rPr lang="en-US" dirty="0"/>
            <a:t>Save data to indexed CSV</a:t>
          </a:r>
        </a:p>
      </dgm:t>
    </dgm:pt>
    <dgm:pt modelId="{B5770EAC-CFF2-4E8C-ABC8-A6DCCA5BEA50}" type="parTrans" cxnId="{ECEE5668-1862-4326-955D-743D8EA92A5F}">
      <dgm:prSet/>
      <dgm:spPr/>
      <dgm:t>
        <a:bodyPr/>
        <a:lstStyle/>
        <a:p>
          <a:endParaRPr lang="en-US"/>
        </a:p>
      </dgm:t>
    </dgm:pt>
    <dgm:pt modelId="{5D242176-8E32-4A4B-9E86-B73A0D508EF8}" type="sibTrans" cxnId="{ECEE5668-1862-4326-955D-743D8EA92A5F}">
      <dgm:prSet/>
      <dgm:spPr/>
      <dgm:t>
        <a:bodyPr/>
        <a:lstStyle/>
        <a:p>
          <a:endParaRPr lang="en-US"/>
        </a:p>
      </dgm:t>
    </dgm:pt>
    <dgm:pt modelId="{DFAD8646-2A0E-4395-BD7E-E5FADD185011}" type="pres">
      <dgm:prSet presAssocID="{BCFBEBCD-ED62-410C-AC6E-2025749F634A}" presName="diagram" presStyleCnt="0">
        <dgm:presLayoutVars>
          <dgm:dir/>
          <dgm:resizeHandles val="exact"/>
        </dgm:presLayoutVars>
      </dgm:prSet>
      <dgm:spPr/>
    </dgm:pt>
    <dgm:pt modelId="{0E82EBB1-AFF3-47CC-8C26-385145FBC0A8}" type="pres">
      <dgm:prSet presAssocID="{B8E87C1E-9479-4110-A7BB-FC8375360C06}" presName="node" presStyleLbl="node1" presStyleIdx="0" presStyleCnt="6">
        <dgm:presLayoutVars>
          <dgm:bulletEnabled val="1"/>
        </dgm:presLayoutVars>
      </dgm:prSet>
      <dgm:spPr/>
    </dgm:pt>
    <dgm:pt modelId="{B09B9803-126E-4C9C-A31D-7ADAB9B44CB9}" type="pres">
      <dgm:prSet presAssocID="{A490E05A-68AA-4EB3-9F1E-5F6FDEF978C6}" presName="sibTrans" presStyleLbl="sibTrans2D1" presStyleIdx="0" presStyleCnt="5"/>
      <dgm:spPr/>
    </dgm:pt>
    <dgm:pt modelId="{E58AFE0E-C7A9-463B-B933-DFC98438BF99}" type="pres">
      <dgm:prSet presAssocID="{A490E05A-68AA-4EB3-9F1E-5F6FDEF978C6}" presName="connectorText" presStyleLbl="sibTrans2D1" presStyleIdx="0" presStyleCnt="5"/>
      <dgm:spPr/>
    </dgm:pt>
    <dgm:pt modelId="{1EF0605E-3E7C-4583-A019-D730AD13DB99}" type="pres">
      <dgm:prSet presAssocID="{8CC85D58-930C-42BE-A5E8-F745D9DE36F7}" presName="node" presStyleLbl="node1" presStyleIdx="1" presStyleCnt="6">
        <dgm:presLayoutVars>
          <dgm:bulletEnabled val="1"/>
        </dgm:presLayoutVars>
      </dgm:prSet>
      <dgm:spPr/>
    </dgm:pt>
    <dgm:pt modelId="{B5FC2B1B-1881-4CFB-9878-28B8F8DCAB1B}" type="pres">
      <dgm:prSet presAssocID="{AD812282-0C88-4783-BCDC-1D4FBD52A7FF}" presName="sibTrans" presStyleLbl="sibTrans2D1" presStyleIdx="1" presStyleCnt="5"/>
      <dgm:spPr/>
    </dgm:pt>
    <dgm:pt modelId="{9A43A1D2-69E6-4483-BD12-B8AE83620EFF}" type="pres">
      <dgm:prSet presAssocID="{AD812282-0C88-4783-BCDC-1D4FBD52A7FF}" presName="connectorText" presStyleLbl="sibTrans2D1" presStyleIdx="1" presStyleCnt="5"/>
      <dgm:spPr/>
    </dgm:pt>
    <dgm:pt modelId="{BB897262-F074-47E6-80AE-9A22A77E4887}" type="pres">
      <dgm:prSet presAssocID="{3BFAFD01-AE66-4045-8EFD-F8264187719F}" presName="node" presStyleLbl="node1" presStyleIdx="2" presStyleCnt="6">
        <dgm:presLayoutVars>
          <dgm:bulletEnabled val="1"/>
        </dgm:presLayoutVars>
      </dgm:prSet>
      <dgm:spPr/>
    </dgm:pt>
    <dgm:pt modelId="{480EFF07-708F-44A3-81D1-D781B3B09339}" type="pres">
      <dgm:prSet presAssocID="{217072E6-D5DC-43F3-AC47-DD8AA62868B0}" presName="sibTrans" presStyleLbl="sibTrans2D1" presStyleIdx="2" presStyleCnt="5"/>
      <dgm:spPr/>
    </dgm:pt>
    <dgm:pt modelId="{C79B4FC7-79DC-4C61-A0DD-E1879CE77BD4}" type="pres">
      <dgm:prSet presAssocID="{217072E6-D5DC-43F3-AC47-DD8AA62868B0}" presName="connectorText" presStyleLbl="sibTrans2D1" presStyleIdx="2" presStyleCnt="5"/>
      <dgm:spPr/>
    </dgm:pt>
    <dgm:pt modelId="{CD0B7A7C-9EA3-487D-AC4D-CB33CB854906}" type="pres">
      <dgm:prSet presAssocID="{C1C2F501-7763-485C-BDFB-BE6E72C4390F}" presName="node" presStyleLbl="node1" presStyleIdx="3" presStyleCnt="6">
        <dgm:presLayoutVars>
          <dgm:bulletEnabled val="1"/>
        </dgm:presLayoutVars>
      </dgm:prSet>
      <dgm:spPr/>
    </dgm:pt>
    <dgm:pt modelId="{EC721DEA-6110-40C8-9A3B-557ADE116572}" type="pres">
      <dgm:prSet presAssocID="{40963FDD-400E-4B5D-8A7A-5C0EA200B1B8}" presName="sibTrans" presStyleLbl="sibTrans2D1" presStyleIdx="3" presStyleCnt="5"/>
      <dgm:spPr/>
    </dgm:pt>
    <dgm:pt modelId="{589757A2-AB2C-45F0-96BB-BAD2B12F9855}" type="pres">
      <dgm:prSet presAssocID="{40963FDD-400E-4B5D-8A7A-5C0EA200B1B8}" presName="connectorText" presStyleLbl="sibTrans2D1" presStyleIdx="3" presStyleCnt="5"/>
      <dgm:spPr/>
    </dgm:pt>
    <dgm:pt modelId="{14DA690F-B525-4F3E-A6C7-F2005E0981EC}" type="pres">
      <dgm:prSet presAssocID="{5ED92566-95E2-4087-A6CC-1046D344DC20}" presName="node" presStyleLbl="node1" presStyleIdx="4" presStyleCnt="6">
        <dgm:presLayoutVars>
          <dgm:bulletEnabled val="1"/>
        </dgm:presLayoutVars>
      </dgm:prSet>
      <dgm:spPr/>
    </dgm:pt>
    <dgm:pt modelId="{ECA9E659-055F-4FA7-8272-DC5E812FD881}" type="pres">
      <dgm:prSet presAssocID="{27CAC39D-8E16-4CDC-956C-50CFE2E5141E}" presName="sibTrans" presStyleLbl="sibTrans2D1" presStyleIdx="4" presStyleCnt="5"/>
      <dgm:spPr/>
    </dgm:pt>
    <dgm:pt modelId="{16B0E5C8-54F0-4743-A914-35ADA5D1790D}" type="pres">
      <dgm:prSet presAssocID="{27CAC39D-8E16-4CDC-956C-50CFE2E5141E}" presName="connectorText" presStyleLbl="sibTrans2D1" presStyleIdx="4" presStyleCnt="5"/>
      <dgm:spPr/>
    </dgm:pt>
    <dgm:pt modelId="{F2F58CCA-ABB4-4CA2-BE56-2C8000A9DB32}" type="pres">
      <dgm:prSet presAssocID="{7BF33329-0156-4B11-B335-0FC90091C26B}" presName="node" presStyleLbl="node1" presStyleIdx="5" presStyleCnt="6">
        <dgm:presLayoutVars>
          <dgm:bulletEnabled val="1"/>
        </dgm:presLayoutVars>
      </dgm:prSet>
      <dgm:spPr/>
    </dgm:pt>
  </dgm:ptLst>
  <dgm:cxnLst>
    <dgm:cxn modelId="{BA34F402-819F-405C-B685-051BC3BE999F}" type="presOf" srcId="{8CC85D58-930C-42BE-A5E8-F745D9DE36F7}" destId="{1EF0605E-3E7C-4583-A019-D730AD13DB99}" srcOrd="0" destOrd="0" presId="urn:microsoft.com/office/officeart/2005/8/layout/process5"/>
    <dgm:cxn modelId="{C05C8C13-3A31-4576-BB08-FC9F2385AB53}" type="presOf" srcId="{AD812282-0C88-4783-BCDC-1D4FBD52A7FF}" destId="{B5FC2B1B-1881-4CFB-9878-28B8F8DCAB1B}" srcOrd="0" destOrd="0" presId="urn:microsoft.com/office/officeart/2005/8/layout/process5"/>
    <dgm:cxn modelId="{824EF41F-F2A1-4D60-8B12-CBE36879DB09}" type="presOf" srcId="{217072E6-D5DC-43F3-AC47-DD8AA62868B0}" destId="{480EFF07-708F-44A3-81D1-D781B3B09339}" srcOrd="0" destOrd="0" presId="urn:microsoft.com/office/officeart/2005/8/layout/process5"/>
    <dgm:cxn modelId="{AD1BC322-082A-4F61-8A47-B708F9B6994D}" type="presOf" srcId="{40963FDD-400E-4B5D-8A7A-5C0EA200B1B8}" destId="{589757A2-AB2C-45F0-96BB-BAD2B12F9855}" srcOrd="1" destOrd="0" presId="urn:microsoft.com/office/officeart/2005/8/layout/process5"/>
    <dgm:cxn modelId="{4686782E-563B-4524-9C8B-68794EB4AD2C}" type="presOf" srcId="{27CAC39D-8E16-4CDC-956C-50CFE2E5141E}" destId="{ECA9E659-055F-4FA7-8272-DC5E812FD881}" srcOrd="0" destOrd="0" presId="urn:microsoft.com/office/officeart/2005/8/layout/process5"/>
    <dgm:cxn modelId="{2D5CC135-D881-438C-B7E5-CFE887DA4D38}" srcId="{BCFBEBCD-ED62-410C-AC6E-2025749F634A}" destId="{5ED92566-95E2-4087-A6CC-1046D344DC20}" srcOrd="4" destOrd="0" parTransId="{F14DBC6D-B8D3-4E1D-97A3-7B696C9CBF79}" sibTransId="{27CAC39D-8E16-4CDC-956C-50CFE2E5141E}"/>
    <dgm:cxn modelId="{906D5D3A-4B47-47DF-95CC-BFEC9ACC082E}" srcId="{BCFBEBCD-ED62-410C-AC6E-2025749F634A}" destId="{8CC85D58-930C-42BE-A5E8-F745D9DE36F7}" srcOrd="1" destOrd="0" parTransId="{07DB7CB8-D1F6-49E0-88CF-6FC34FE1004D}" sibTransId="{AD812282-0C88-4783-BCDC-1D4FBD52A7FF}"/>
    <dgm:cxn modelId="{ED80433D-DAA1-4F35-B9D0-FA24E3C6BED8}" type="presOf" srcId="{C1C2F501-7763-485C-BDFB-BE6E72C4390F}" destId="{CD0B7A7C-9EA3-487D-AC4D-CB33CB854906}" srcOrd="0" destOrd="0" presId="urn:microsoft.com/office/officeart/2005/8/layout/process5"/>
    <dgm:cxn modelId="{9C30605F-AC3B-43E4-B086-4F1CAC653144}" type="presOf" srcId="{27CAC39D-8E16-4CDC-956C-50CFE2E5141E}" destId="{16B0E5C8-54F0-4743-A914-35ADA5D1790D}" srcOrd="1" destOrd="0" presId="urn:microsoft.com/office/officeart/2005/8/layout/process5"/>
    <dgm:cxn modelId="{3DE7DC63-8C75-4F42-A4D5-2656E2266E29}" type="presOf" srcId="{AD812282-0C88-4783-BCDC-1D4FBD52A7FF}" destId="{9A43A1D2-69E6-4483-BD12-B8AE83620EFF}" srcOrd="1" destOrd="0" presId="urn:microsoft.com/office/officeart/2005/8/layout/process5"/>
    <dgm:cxn modelId="{ECEE5668-1862-4326-955D-743D8EA92A5F}" srcId="{BCFBEBCD-ED62-410C-AC6E-2025749F634A}" destId="{7BF33329-0156-4B11-B335-0FC90091C26B}" srcOrd="5" destOrd="0" parTransId="{B5770EAC-CFF2-4E8C-ABC8-A6DCCA5BEA50}" sibTransId="{5D242176-8E32-4A4B-9E86-B73A0D508EF8}"/>
    <dgm:cxn modelId="{A13FBC68-95AA-4342-9642-72BA0A28B367}" srcId="{BCFBEBCD-ED62-410C-AC6E-2025749F634A}" destId="{B8E87C1E-9479-4110-A7BB-FC8375360C06}" srcOrd="0" destOrd="0" parTransId="{9E499F3C-A3E1-4C5E-B88F-5BDF458D4FF4}" sibTransId="{A490E05A-68AA-4EB3-9F1E-5F6FDEF978C6}"/>
    <dgm:cxn modelId="{B6FF754A-FDD2-4458-BD46-ECB7AB318F1A}" type="presOf" srcId="{3BFAFD01-AE66-4045-8EFD-F8264187719F}" destId="{BB897262-F074-47E6-80AE-9A22A77E4887}" srcOrd="0" destOrd="0" presId="urn:microsoft.com/office/officeart/2005/8/layout/process5"/>
    <dgm:cxn modelId="{E2EFB052-A4D6-4BB4-9A7D-F34BEC4D7512}" type="presOf" srcId="{B8E87C1E-9479-4110-A7BB-FC8375360C06}" destId="{0E82EBB1-AFF3-47CC-8C26-385145FBC0A8}" srcOrd="0" destOrd="0" presId="urn:microsoft.com/office/officeart/2005/8/layout/process5"/>
    <dgm:cxn modelId="{85BA6B80-B4F7-4281-B051-83110FF1B6C4}" srcId="{BCFBEBCD-ED62-410C-AC6E-2025749F634A}" destId="{3BFAFD01-AE66-4045-8EFD-F8264187719F}" srcOrd="2" destOrd="0" parTransId="{18559D61-24C8-42AC-89A5-DE8803028544}" sibTransId="{217072E6-D5DC-43F3-AC47-DD8AA62868B0}"/>
    <dgm:cxn modelId="{93335A88-F78D-4725-8BBD-E8DFB779C70D}" type="presOf" srcId="{40963FDD-400E-4B5D-8A7A-5C0EA200B1B8}" destId="{EC721DEA-6110-40C8-9A3B-557ADE116572}" srcOrd="0" destOrd="0" presId="urn:microsoft.com/office/officeart/2005/8/layout/process5"/>
    <dgm:cxn modelId="{A4696E95-6739-4F52-96EA-4813EE68C8C8}" srcId="{BCFBEBCD-ED62-410C-AC6E-2025749F634A}" destId="{C1C2F501-7763-485C-BDFB-BE6E72C4390F}" srcOrd="3" destOrd="0" parTransId="{9553B37E-041C-4814-B19F-132E6D804F75}" sibTransId="{40963FDD-400E-4B5D-8A7A-5C0EA200B1B8}"/>
    <dgm:cxn modelId="{2D2B67B7-6183-4190-9FA5-2C472934DF38}" type="presOf" srcId="{217072E6-D5DC-43F3-AC47-DD8AA62868B0}" destId="{C79B4FC7-79DC-4C61-A0DD-E1879CE77BD4}" srcOrd="1" destOrd="0" presId="urn:microsoft.com/office/officeart/2005/8/layout/process5"/>
    <dgm:cxn modelId="{0AC889C7-C258-44ED-A962-6F49AD2F2EE0}" type="presOf" srcId="{A490E05A-68AA-4EB3-9F1E-5F6FDEF978C6}" destId="{B09B9803-126E-4C9C-A31D-7ADAB9B44CB9}" srcOrd="0" destOrd="0" presId="urn:microsoft.com/office/officeart/2005/8/layout/process5"/>
    <dgm:cxn modelId="{C406AADA-1FEB-4F37-AD02-DA719E675579}" type="presOf" srcId="{BCFBEBCD-ED62-410C-AC6E-2025749F634A}" destId="{DFAD8646-2A0E-4395-BD7E-E5FADD185011}" srcOrd="0" destOrd="0" presId="urn:microsoft.com/office/officeart/2005/8/layout/process5"/>
    <dgm:cxn modelId="{D24D2CDC-3AFF-46FD-88E8-EFBC9D22D063}" type="presOf" srcId="{7BF33329-0156-4B11-B335-0FC90091C26B}" destId="{F2F58CCA-ABB4-4CA2-BE56-2C8000A9DB32}" srcOrd="0" destOrd="0" presId="urn:microsoft.com/office/officeart/2005/8/layout/process5"/>
    <dgm:cxn modelId="{FC94AAE1-7AAA-4F80-9BB8-374199F6B095}" type="presOf" srcId="{A490E05A-68AA-4EB3-9F1E-5F6FDEF978C6}" destId="{E58AFE0E-C7A9-463B-B933-DFC98438BF99}" srcOrd="1" destOrd="0" presId="urn:microsoft.com/office/officeart/2005/8/layout/process5"/>
    <dgm:cxn modelId="{24A26CE9-7A4F-4966-9AC6-39FAB30F7691}" type="presOf" srcId="{5ED92566-95E2-4087-A6CC-1046D344DC20}" destId="{14DA690F-B525-4F3E-A6C7-F2005E0981EC}" srcOrd="0" destOrd="0" presId="urn:microsoft.com/office/officeart/2005/8/layout/process5"/>
    <dgm:cxn modelId="{C7BCD090-7885-485B-A510-28D33CC65794}" type="presParOf" srcId="{DFAD8646-2A0E-4395-BD7E-E5FADD185011}" destId="{0E82EBB1-AFF3-47CC-8C26-385145FBC0A8}" srcOrd="0" destOrd="0" presId="urn:microsoft.com/office/officeart/2005/8/layout/process5"/>
    <dgm:cxn modelId="{F8D2B3B2-9D7E-4696-8FC9-175EC876DE76}" type="presParOf" srcId="{DFAD8646-2A0E-4395-BD7E-E5FADD185011}" destId="{B09B9803-126E-4C9C-A31D-7ADAB9B44CB9}" srcOrd="1" destOrd="0" presId="urn:microsoft.com/office/officeart/2005/8/layout/process5"/>
    <dgm:cxn modelId="{0C7A2834-3A50-4E81-952C-E3A13DCB54C9}" type="presParOf" srcId="{B09B9803-126E-4C9C-A31D-7ADAB9B44CB9}" destId="{E58AFE0E-C7A9-463B-B933-DFC98438BF99}" srcOrd="0" destOrd="0" presId="urn:microsoft.com/office/officeart/2005/8/layout/process5"/>
    <dgm:cxn modelId="{C3105C23-DE19-45C5-A2D9-E4C6FCE20596}" type="presParOf" srcId="{DFAD8646-2A0E-4395-BD7E-E5FADD185011}" destId="{1EF0605E-3E7C-4583-A019-D730AD13DB99}" srcOrd="2" destOrd="0" presId="urn:microsoft.com/office/officeart/2005/8/layout/process5"/>
    <dgm:cxn modelId="{D4B92D8B-8CE0-4F24-B501-7E18F872E17E}" type="presParOf" srcId="{DFAD8646-2A0E-4395-BD7E-E5FADD185011}" destId="{B5FC2B1B-1881-4CFB-9878-28B8F8DCAB1B}" srcOrd="3" destOrd="0" presId="urn:microsoft.com/office/officeart/2005/8/layout/process5"/>
    <dgm:cxn modelId="{886A3205-2B30-4217-B4C5-6DCCE0B4E23A}" type="presParOf" srcId="{B5FC2B1B-1881-4CFB-9878-28B8F8DCAB1B}" destId="{9A43A1D2-69E6-4483-BD12-B8AE83620EFF}" srcOrd="0" destOrd="0" presId="urn:microsoft.com/office/officeart/2005/8/layout/process5"/>
    <dgm:cxn modelId="{842BDB21-2667-47AF-AE30-869E2A21F438}" type="presParOf" srcId="{DFAD8646-2A0E-4395-BD7E-E5FADD185011}" destId="{BB897262-F074-47E6-80AE-9A22A77E4887}" srcOrd="4" destOrd="0" presId="urn:microsoft.com/office/officeart/2005/8/layout/process5"/>
    <dgm:cxn modelId="{893F01B3-C8F8-4E01-BD18-DB0A5D1B815F}" type="presParOf" srcId="{DFAD8646-2A0E-4395-BD7E-E5FADD185011}" destId="{480EFF07-708F-44A3-81D1-D781B3B09339}" srcOrd="5" destOrd="0" presId="urn:microsoft.com/office/officeart/2005/8/layout/process5"/>
    <dgm:cxn modelId="{AB501458-A073-4791-9522-9B0BBA892ED2}" type="presParOf" srcId="{480EFF07-708F-44A3-81D1-D781B3B09339}" destId="{C79B4FC7-79DC-4C61-A0DD-E1879CE77BD4}" srcOrd="0" destOrd="0" presId="urn:microsoft.com/office/officeart/2005/8/layout/process5"/>
    <dgm:cxn modelId="{1F7A4F23-6B65-4C92-8BBC-640F876253D8}" type="presParOf" srcId="{DFAD8646-2A0E-4395-BD7E-E5FADD185011}" destId="{CD0B7A7C-9EA3-487D-AC4D-CB33CB854906}" srcOrd="6" destOrd="0" presId="urn:microsoft.com/office/officeart/2005/8/layout/process5"/>
    <dgm:cxn modelId="{AD68866C-F8C0-474D-8EB8-926D75ECD1C7}" type="presParOf" srcId="{DFAD8646-2A0E-4395-BD7E-E5FADD185011}" destId="{EC721DEA-6110-40C8-9A3B-557ADE116572}" srcOrd="7" destOrd="0" presId="urn:microsoft.com/office/officeart/2005/8/layout/process5"/>
    <dgm:cxn modelId="{1C268028-55A8-49FD-B8BF-89FA01A8C6DF}" type="presParOf" srcId="{EC721DEA-6110-40C8-9A3B-557ADE116572}" destId="{589757A2-AB2C-45F0-96BB-BAD2B12F9855}" srcOrd="0" destOrd="0" presId="urn:microsoft.com/office/officeart/2005/8/layout/process5"/>
    <dgm:cxn modelId="{72643093-E8E9-4477-856F-A033B6B92EE3}" type="presParOf" srcId="{DFAD8646-2A0E-4395-BD7E-E5FADD185011}" destId="{14DA690F-B525-4F3E-A6C7-F2005E0981EC}" srcOrd="8" destOrd="0" presId="urn:microsoft.com/office/officeart/2005/8/layout/process5"/>
    <dgm:cxn modelId="{1FEAB9B1-5C0C-4B15-BB98-937F6D94AD22}" type="presParOf" srcId="{DFAD8646-2A0E-4395-BD7E-E5FADD185011}" destId="{ECA9E659-055F-4FA7-8272-DC5E812FD881}" srcOrd="9" destOrd="0" presId="urn:microsoft.com/office/officeart/2005/8/layout/process5"/>
    <dgm:cxn modelId="{A79C5D6C-2644-47A2-B607-4588D9ADF70E}" type="presParOf" srcId="{ECA9E659-055F-4FA7-8272-DC5E812FD881}" destId="{16B0E5C8-54F0-4743-A914-35ADA5D1790D}" srcOrd="0" destOrd="0" presId="urn:microsoft.com/office/officeart/2005/8/layout/process5"/>
    <dgm:cxn modelId="{A11C19EC-D588-429B-89A5-8DF7FEC5A8CA}" type="presParOf" srcId="{DFAD8646-2A0E-4395-BD7E-E5FADD185011}" destId="{F2F58CCA-ABB4-4CA2-BE56-2C8000A9DB3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01716-8B39-408B-A76F-D9AA13F5EB4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951008E-B38F-45F6-B23F-6B78FC17D3BE}">
      <dgm:prSet phldrT="[Text]"/>
      <dgm:spPr/>
      <dgm:t>
        <a:bodyPr/>
        <a:lstStyle/>
        <a:p>
          <a:r>
            <a:rPr lang="en-US" dirty="0"/>
            <a:t>Evaluate data by checking if null values exist, and the frequency of launch sites and orbits</a:t>
          </a:r>
        </a:p>
      </dgm:t>
    </dgm:pt>
    <dgm:pt modelId="{3FF9763E-F8EE-4E30-934C-D6D7869AFFC8}" type="parTrans" cxnId="{08C48B0A-D93F-4758-860C-A1AF8AF39C7D}">
      <dgm:prSet/>
      <dgm:spPr/>
      <dgm:t>
        <a:bodyPr/>
        <a:lstStyle/>
        <a:p>
          <a:endParaRPr lang="en-US"/>
        </a:p>
      </dgm:t>
    </dgm:pt>
    <dgm:pt modelId="{35F06D46-E1F1-4C8A-B6A0-344BAE69621B}" type="sibTrans" cxnId="{08C48B0A-D93F-4758-860C-A1AF8AF39C7D}">
      <dgm:prSet/>
      <dgm:spPr/>
      <dgm:t>
        <a:bodyPr/>
        <a:lstStyle/>
        <a:p>
          <a:endParaRPr lang="en-US"/>
        </a:p>
      </dgm:t>
    </dgm:pt>
    <dgm:pt modelId="{216CCD94-906E-4A54-8E2D-7B271F3BB5B8}">
      <dgm:prSet phldrT="[Text]"/>
      <dgm:spPr/>
      <dgm:t>
        <a:bodyPr/>
        <a:lstStyle/>
        <a:p>
          <a:r>
            <a:rPr lang="en-US" dirty="0"/>
            <a:t>Identify the bad outcomes</a:t>
          </a:r>
        </a:p>
      </dgm:t>
    </dgm:pt>
    <dgm:pt modelId="{17272884-6434-4889-9E65-71E54872DB6B}" type="parTrans" cxnId="{D2DF9C1D-F305-41B9-8E0D-C47EE9180354}">
      <dgm:prSet/>
      <dgm:spPr/>
      <dgm:t>
        <a:bodyPr/>
        <a:lstStyle/>
        <a:p>
          <a:endParaRPr lang="en-US"/>
        </a:p>
      </dgm:t>
    </dgm:pt>
    <dgm:pt modelId="{795D9088-49C6-4248-ACEA-8840BE80BAC7}" type="sibTrans" cxnId="{D2DF9C1D-F305-41B9-8E0D-C47EE9180354}">
      <dgm:prSet/>
      <dgm:spPr/>
      <dgm:t>
        <a:bodyPr/>
        <a:lstStyle/>
        <a:p>
          <a:endParaRPr lang="en-US"/>
        </a:p>
      </dgm:t>
    </dgm:pt>
    <dgm:pt modelId="{5E3360CF-2779-4C51-A5C1-99071B01733C}">
      <dgm:prSet phldrT="[Text]"/>
      <dgm:spPr/>
      <dgm:t>
        <a:bodyPr/>
        <a:lstStyle/>
        <a:p>
          <a:r>
            <a:rPr lang="en-US" dirty="0"/>
            <a:t>Create new variable called class which indicates success for first stage landing </a:t>
          </a:r>
        </a:p>
      </dgm:t>
    </dgm:pt>
    <dgm:pt modelId="{F6D7C785-C20E-4155-8336-36DB47CF89E8}" type="parTrans" cxnId="{6DEFE6D9-6963-4111-8C37-B680144DC3EF}">
      <dgm:prSet/>
      <dgm:spPr/>
      <dgm:t>
        <a:bodyPr/>
        <a:lstStyle/>
        <a:p>
          <a:endParaRPr lang="en-US"/>
        </a:p>
      </dgm:t>
    </dgm:pt>
    <dgm:pt modelId="{C68673FE-ACB7-425A-9047-C86D67F32AF7}" type="sibTrans" cxnId="{6DEFE6D9-6963-4111-8C37-B680144DC3EF}">
      <dgm:prSet/>
      <dgm:spPr/>
      <dgm:t>
        <a:bodyPr/>
        <a:lstStyle/>
        <a:p>
          <a:endParaRPr lang="en-US"/>
        </a:p>
      </dgm:t>
    </dgm:pt>
    <dgm:pt modelId="{4A23097A-AA73-42FF-B530-DF25FA0B7020}">
      <dgm:prSet phldrT="[Text]"/>
      <dgm:spPr/>
      <dgm:t>
        <a:bodyPr/>
        <a:lstStyle/>
        <a:p>
          <a:r>
            <a:rPr lang="en-US" dirty="0"/>
            <a:t>Save the data to indexed CSV</a:t>
          </a:r>
        </a:p>
      </dgm:t>
    </dgm:pt>
    <dgm:pt modelId="{13BC8888-0A34-4365-A3CF-159432C6F0D4}" type="parTrans" cxnId="{BB5F8BFC-1DE4-4DA8-BEE6-08BD62B92E81}">
      <dgm:prSet/>
      <dgm:spPr/>
      <dgm:t>
        <a:bodyPr/>
        <a:lstStyle/>
        <a:p>
          <a:endParaRPr lang="en-US"/>
        </a:p>
      </dgm:t>
    </dgm:pt>
    <dgm:pt modelId="{9CD01F92-084F-48DE-96A9-68751AC9D094}" type="sibTrans" cxnId="{BB5F8BFC-1DE4-4DA8-BEE6-08BD62B92E81}">
      <dgm:prSet/>
      <dgm:spPr/>
      <dgm:t>
        <a:bodyPr/>
        <a:lstStyle/>
        <a:p>
          <a:endParaRPr lang="en-US"/>
        </a:p>
      </dgm:t>
    </dgm:pt>
    <dgm:pt modelId="{573FD680-C845-4C1F-87FD-40BC60542E3E}" type="pres">
      <dgm:prSet presAssocID="{33401716-8B39-408B-A76F-D9AA13F5EB41}" presName="diagram" presStyleCnt="0">
        <dgm:presLayoutVars>
          <dgm:dir/>
          <dgm:resizeHandles val="exact"/>
        </dgm:presLayoutVars>
      </dgm:prSet>
      <dgm:spPr/>
    </dgm:pt>
    <dgm:pt modelId="{D4E9B6E7-1016-4251-9A5D-81B5FB512081}" type="pres">
      <dgm:prSet presAssocID="{7951008E-B38F-45F6-B23F-6B78FC17D3BE}" presName="node" presStyleLbl="node1" presStyleIdx="0" presStyleCnt="4">
        <dgm:presLayoutVars>
          <dgm:bulletEnabled val="1"/>
        </dgm:presLayoutVars>
      </dgm:prSet>
      <dgm:spPr/>
    </dgm:pt>
    <dgm:pt modelId="{28721C38-D581-4689-AC35-BB1BE5B67C72}" type="pres">
      <dgm:prSet presAssocID="{35F06D46-E1F1-4C8A-B6A0-344BAE69621B}" presName="sibTrans" presStyleLbl="sibTrans2D1" presStyleIdx="0" presStyleCnt="3"/>
      <dgm:spPr/>
    </dgm:pt>
    <dgm:pt modelId="{081E48E7-D1DB-404D-BC29-C1944B6D0754}" type="pres">
      <dgm:prSet presAssocID="{35F06D46-E1F1-4C8A-B6A0-344BAE69621B}" presName="connectorText" presStyleLbl="sibTrans2D1" presStyleIdx="0" presStyleCnt="3"/>
      <dgm:spPr/>
    </dgm:pt>
    <dgm:pt modelId="{37658741-52C8-4BD0-B0CF-0A44B25F82CB}" type="pres">
      <dgm:prSet presAssocID="{216CCD94-906E-4A54-8E2D-7B271F3BB5B8}" presName="node" presStyleLbl="node1" presStyleIdx="1" presStyleCnt="4">
        <dgm:presLayoutVars>
          <dgm:bulletEnabled val="1"/>
        </dgm:presLayoutVars>
      </dgm:prSet>
      <dgm:spPr/>
    </dgm:pt>
    <dgm:pt modelId="{68A3C0CF-092A-49D0-91DC-50DF2BB27F64}" type="pres">
      <dgm:prSet presAssocID="{795D9088-49C6-4248-ACEA-8840BE80BAC7}" presName="sibTrans" presStyleLbl="sibTrans2D1" presStyleIdx="1" presStyleCnt="3"/>
      <dgm:spPr/>
    </dgm:pt>
    <dgm:pt modelId="{40CFC861-3DBE-46A9-A730-F82940CFCAA7}" type="pres">
      <dgm:prSet presAssocID="{795D9088-49C6-4248-ACEA-8840BE80BAC7}" presName="connectorText" presStyleLbl="sibTrans2D1" presStyleIdx="1" presStyleCnt="3"/>
      <dgm:spPr/>
    </dgm:pt>
    <dgm:pt modelId="{596D7D37-24AD-4DAF-B8F0-D6D3F8A8C07E}" type="pres">
      <dgm:prSet presAssocID="{5E3360CF-2779-4C51-A5C1-99071B01733C}" presName="node" presStyleLbl="node1" presStyleIdx="2" presStyleCnt="4">
        <dgm:presLayoutVars>
          <dgm:bulletEnabled val="1"/>
        </dgm:presLayoutVars>
      </dgm:prSet>
      <dgm:spPr/>
    </dgm:pt>
    <dgm:pt modelId="{F7DD8D7E-D307-4F02-89E1-E5C67AECDE6D}" type="pres">
      <dgm:prSet presAssocID="{C68673FE-ACB7-425A-9047-C86D67F32AF7}" presName="sibTrans" presStyleLbl="sibTrans2D1" presStyleIdx="2" presStyleCnt="3"/>
      <dgm:spPr/>
    </dgm:pt>
    <dgm:pt modelId="{DB32FC46-F2F3-4F53-9531-D5AB3ABA7E7A}" type="pres">
      <dgm:prSet presAssocID="{C68673FE-ACB7-425A-9047-C86D67F32AF7}" presName="connectorText" presStyleLbl="sibTrans2D1" presStyleIdx="2" presStyleCnt="3"/>
      <dgm:spPr/>
    </dgm:pt>
    <dgm:pt modelId="{04EF8C31-2E1E-4709-A573-98BBE5FE0FC7}" type="pres">
      <dgm:prSet presAssocID="{4A23097A-AA73-42FF-B530-DF25FA0B7020}" presName="node" presStyleLbl="node1" presStyleIdx="3" presStyleCnt="4">
        <dgm:presLayoutVars>
          <dgm:bulletEnabled val="1"/>
        </dgm:presLayoutVars>
      </dgm:prSet>
      <dgm:spPr/>
    </dgm:pt>
  </dgm:ptLst>
  <dgm:cxnLst>
    <dgm:cxn modelId="{08C48B0A-D93F-4758-860C-A1AF8AF39C7D}" srcId="{33401716-8B39-408B-A76F-D9AA13F5EB41}" destId="{7951008E-B38F-45F6-B23F-6B78FC17D3BE}" srcOrd="0" destOrd="0" parTransId="{3FF9763E-F8EE-4E30-934C-D6D7869AFFC8}" sibTransId="{35F06D46-E1F1-4C8A-B6A0-344BAE69621B}"/>
    <dgm:cxn modelId="{D2DF9C1D-F305-41B9-8E0D-C47EE9180354}" srcId="{33401716-8B39-408B-A76F-D9AA13F5EB41}" destId="{216CCD94-906E-4A54-8E2D-7B271F3BB5B8}" srcOrd="1" destOrd="0" parTransId="{17272884-6434-4889-9E65-71E54872DB6B}" sibTransId="{795D9088-49C6-4248-ACEA-8840BE80BAC7}"/>
    <dgm:cxn modelId="{224C582E-2981-4E57-8B4D-D70303489753}" type="presOf" srcId="{795D9088-49C6-4248-ACEA-8840BE80BAC7}" destId="{40CFC861-3DBE-46A9-A730-F82940CFCAA7}" srcOrd="1" destOrd="0" presId="urn:microsoft.com/office/officeart/2005/8/layout/process5"/>
    <dgm:cxn modelId="{FD44B94C-4C59-4B88-BD1E-E83ADFC5B07E}" type="presOf" srcId="{7951008E-B38F-45F6-B23F-6B78FC17D3BE}" destId="{D4E9B6E7-1016-4251-9A5D-81B5FB512081}" srcOrd="0" destOrd="0" presId="urn:microsoft.com/office/officeart/2005/8/layout/process5"/>
    <dgm:cxn modelId="{54DB104D-8136-4075-9B62-DACC44D8F0BD}" type="presOf" srcId="{C68673FE-ACB7-425A-9047-C86D67F32AF7}" destId="{DB32FC46-F2F3-4F53-9531-D5AB3ABA7E7A}" srcOrd="1" destOrd="0" presId="urn:microsoft.com/office/officeart/2005/8/layout/process5"/>
    <dgm:cxn modelId="{995B5B53-82B4-4073-9CD8-29EDBDE4C69D}" type="presOf" srcId="{35F06D46-E1F1-4C8A-B6A0-344BAE69621B}" destId="{081E48E7-D1DB-404D-BC29-C1944B6D0754}" srcOrd="1" destOrd="0" presId="urn:microsoft.com/office/officeart/2005/8/layout/process5"/>
    <dgm:cxn modelId="{00ADA674-7BF1-4FD9-9C29-4E9E05A55711}" type="presOf" srcId="{35F06D46-E1F1-4C8A-B6A0-344BAE69621B}" destId="{28721C38-D581-4689-AC35-BB1BE5B67C72}" srcOrd="0" destOrd="0" presId="urn:microsoft.com/office/officeart/2005/8/layout/process5"/>
    <dgm:cxn modelId="{28C0F787-734D-4AA5-9B0E-1403E77D5ED3}" type="presOf" srcId="{4A23097A-AA73-42FF-B530-DF25FA0B7020}" destId="{04EF8C31-2E1E-4709-A573-98BBE5FE0FC7}" srcOrd="0" destOrd="0" presId="urn:microsoft.com/office/officeart/2005/8/layout/process5"/>
    <dgm:cxn modelId="{6DFD5A94-802D-4924-B59D-E522E1D124DD}" type="presOf" srcId="{795D9088-49C6-4248-ACEA-8840BE80BAC7}" destId="{68A3C0CF-092A-49D0-91DC-50DF2BB27F64}" srcOrd="0" destOrd="0" presId="urn:microsoft.com/office/officeart/2005/8/layout/process5"/>
    <dgm:cxn modelId="{F1D912B6-29FC-4AD7-8499-E4296F5E17A1}" type="presOf" srcId="{C68673FE-ACB7-425A-9047-C86D67F32AF7}" destId="{F7DD8D7E-D307-4F02-89E1-E5C67AECDE6D}" srcOrd="0" destOrd="0" presId="urn:microsoft.com/office/officeart/2005/8/layout/process5"/>
    <dgm:cxn modelId="{E35FA8C5-A08B-47B1-9B56-B8CCD4BFA009}" type="presOf" srcId="{216CCD94-906E-4A54-8E2D-7B271F3BB5B8}" destId="{37658741-52C8-4BD0-B0CF-0A44B25F82CB}" srcOrd="0" destOrd="0" presId="urn:microsoft.com/office/officeart/2005/8/layout/process5"/>
    <dgm:cxn modelId="{70BB7ACA-6FF3-4BAA-91D8-484840A8DA4D}" type="presOf" srcId="{33401716-8B39-408B-A76F-D9AA13F5EB41}" destId="{573FD680-C845-4C1F-87FD-40BC60542E3E}" srcOrd="0" destOrd="0" presId="urn:microsoft.com/office/officeart/2005/8/layout/process5"/>
    <dgm:cxn modelId="{6DEFE6D9-6963-4111-8C37-B680144DC3EF}" srcId="{33401716-8B39-408B-A76F-D9AA13F5EB41}" destId="{5E3360CF-2779-4C51-A5C1-99071B01733C}" srcOrd="2" destOrd="0" parTransId="{F6D7C785-C20E-4155-8336-36DB47CF89E8}" sibTransId="{C68673FE-ACB7-425A-9047-C86D67F32AF7}"/>
    <dgm:cxn modelId="{7C9336E8-44E0-4581-B214-72D5974C51F5}" type="presOf" srcId="{5E3360CF-2779-4C51-A5C1-99071B01733C}" destId="{596D7D37-24AD-4DAF-B8F0-D6D3F8A8C07E}" srcOrd="0" destOrd="0" presId="urn:microsoft.com/office/officeart/2005/8/layout/process5"/>
    <dgm:cxn modelId="{BB5F8BFC-1DE4-4DA8-BEE6-08BD62B92E81}" srcId="{33401716-8B39-408B-A76F-D9AA13F5EB41}" destId="{4A23097A-AA73-42FF-B530-DF25FA0B7020}" srcOrd="3" destOrd="0" parTransId="{13BC8888-0A34-4365-A3CF-159432C6F0D4}" sibTransId="{9CD01F92-084F-48DE-96A9-68751AC9D094}"/>
    <dgm:cxn modelId="{84F682CF-AD61-4B30-89FA-2814340DC8F8}" type="presParOf" srcId="{573FD680-C845-4C1F-87FD-40BC60542E3E}" destId="{D4E9B6E7-1016-4251-9A5D-81B5FB512081}" srcOrd="0" destOrd="0" presId="urn:microsoft.com/office/officeart/2005/8/layout/process5"/>
    <dgm:cxn modelId="{5FC48801-97D5-4F1A-8251-1BC30387D539}" type="presParOf" srcId="{573FD680-C845-4C1F-87FD-40BC60542E3E}" destId="{28721C38-D581-4689-AC35-BB1BE5B67C72}" srcOrd="1" destOrd="0" presId="urn:microsoft.com/office/officeart/2005/8/layout/process5"/>
    <dgm:cxn modelId="{F4644111-5F4F-42D1-9EB7-0D0EE38DF160}" type="presParOf" srcId="{28721C38-D581-4689-AC35-BB1BE5B67C72}" destId="{081E48E7-D1DB-404D-BC29-C1944B6D0754}" srcOrd="0" destOrd="0" presId="urn:microsoft.com/office/officeart/2005/8/layout/process5"/>
    <dgm:cxn modelId="{6D82F3E8-C7F3-45E9-A4FA-91762247CC07}" type="presParOf" srcId="{573FD680-C845-4C1F-87FD-40BC60542E3E}" destId="{37658741-52C8-4BD0-B0CF-0A44B25F82CB}" srcOrd="2" destOrd="0" presId="urn:microsoft.com/office/officeart/2005/8/layout/process5"/>
    <dgm:cxn modelId="{325AE7C4-B69A-4419-A057-0C35873528B4}" type="presParOf" srcId="{573FD680-C845-4C1F-87FD-40BC60542E3E}" destId="{68A3C0CF-092A-49D0-91DC-50DF2BB27F64}" srcOrd="3" destOrd="0" presId="urn:microsoft.com/office/officeart/2005/8/layout/process5"/>
    <dgm:cxn modelId="{C7FAF5F2-7A10-43DF-960F-E54BE85C834D}" type="presParOf" srcId="{68A3C0CF-092A-49D0-91DC-50DF2BB27F64}" destId="{40CFC861-3DBE-46A9-A730-F82940CFCAA7}" srcOrd="0" destOrd="0" presId="urn:microsoft.com/office/officeart/2005/8/layout/process5"/>
    <dgm:cxn modelId="{A82958B2-441C-4C9F-9A9A-9EF6E32197A7}" type="presParOf" srcId="{573FD680-C845-4C1F-87FD-40BC60542E3E}" destId="{596D7D37-24AD-4DAF-B8F0-D6D3F8A8C07E}" srcOrd="4" destOrd="0" presId="urn:microsoft.com/office/officeart/2005/8/layout/process5"/>
    <dgm:cxn modelId="{1D4372C4-3623-4614-8EF1-6EDBC8C3EE5C}" type="presParOf" srcId="{573FD680-C845-4C1F-87FD-40BC60542E3E}" destId="{F7DD8D7E-D307-4F02-89E1-E5C67AECDE6D}" srcOrd="5" destOrd="0" presId="urn:microsoft.com/office/officeart/2005/8/layout/process5"/>
    <dgm:cxn modelId="{2A0B7E1F-416B-44ED-AF12-36A05A285FDB}" type="presParOf" srcId="{F7DD8D7E-D307-4F02-89E1-E5C67AECDE6D}" destId="{DB32FC46-F2F3-4F53-9531-D5AB3ABA7E7A}" srcOrd="0" destOrd="0" presId="urn:microsoft.com/office/officeart/2005/8/layout/process5"/>
    <dgm:cxn modelId="{47C22671-739C-498F-B64B-75E6F0335D69}" type="presParOf" srcId="{573FD680-C845-4C1F-87FD-40BC60542E3E}" destId="{04EF8C31-2E1E-4709-A573-98BBE5FE0FC7}"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E66FF-41C9-4615-AEEA-BAFC65D0DC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04C26C37-1EDA-44A8-9116-D0B0D0FF2ECC}">
      <dgm:prSet phldrT="[Text]"/>
      <dgm:spPr/>
      <dgm:t>
        <a:bodyPr/>
        <a:lstStyle/>
        <a:p>
          <a:r>
            <a:rPr lang="en-US" dirty="0"/>
            <a:t>Create result NumPy array and set it to the class column from the data</a:t>
          </a:r>
        </a:p>
      </dgm:t>
    </dgm:pt>
    <dgm:pt modelId="{AE4BC3E4-F2F4-40D7-869E-DC570032F4CA}" type="parTrans" cxnId="{3329721A-8BC5-4144-8960-12D87F143B51}">
      <dgm:prSet/>
      <dgm:spPr/>
      <dgm:t>
        <a:bodyPr/>
        <a:lstStyle/>
        <a:p>
          <a:endParaRPr lang="en-US"/>
        </a:p>
      </dgm:t>
    </dgm:pt>
    <dgm:pt modelId="{CD3730BC-8622-4771-BD08-27C1AFD0F299}" type="sibTrans" cxnId="{3329721A-8BC5-4144-8960-12D87F143B51}">
      <dgm:prSet/>
      <dgm:spPr/>
      <dgm:t>
        <a:bodyPr/>
        <a:lstStyle/>
        <a:p>
          <a:endParaRPr lang="en-US"/>
        </a:p>
      </dgm:t>
    </dgm:pt>
    <dgm:pt modelId="{F1256CDE-B023-441E-AB29-8398566CEE4F}">
      <dgm:prSet phldrT="[Text]"/>
      <dgm:spPr/>
      <dgm:t>
        <a:bodyPr/>
        <a:lstStyle/>
        <a:p>
          <a:r>
            <a:rPr lang="en-US" dirty="0"/>
            <a:t>Standardize our data with a standard scaler</a:t>
          </a:r>
        </a:p>
      </dgm:t>
    </dgm:pt>
    <dgm:pt modelId="{19957405-618A-4BCB-A73A-F3E1AC0BCA97}" type="parTrans" cxnId="{3B03A588-D9F2-48AF-9466-0BE516F17342}">
      <dgm:prSet/>
      <dgm:spPr/>
      <dgm:t>
        <a:bodyPr/>
        <a:lstStyle/>
        <a:p>
          <a:endParaRPr lang="en-US"/>
        </a:p>
      </dgm:t>
    </dgm:pt>
    <dgm:pt modelId="{DCC44EDE-526A-4AD1-9B27-EBDF7E49E9C7}" type="sibTrans" cxnId="{3B03A588-D9F2-48AF-9466-0BE516F17342}">
      <dgm:prSet/>
      <dgm:spPr/>
      <dgm:t>
        <a:bodyPr/>
        <a:lstStyle/>
        <a:p>
          <a:endParaRPr lang="en-US"/>
        </a:p>
      </dgm:t>
    </dgm:pt>
    <dgm:pt modelId="{5E50E39A-F5BB-466E-AE10-7ECAC5A4B1ED}">
      <dgm:prSet phldrT="[Text]"/>
      <dgm:spPr/>
      <dgm:t>
        <a:bodyPr/>
        <a:lstStyle/>
        <a:p>
          <a:r>
            <a:rPr lang="en-US" dirty="0"/>
            <a:t>Run on different models to see what scores best</a:t>
          </a:r>
        </a:p>
      </dgm:t>
    </dgm:pt>
    <dgm:pt modelId="{4A5E0D67-3378-4621-A970-D525D9BCA528}" type="parTrans" cxnId="{A448C66F-1462-4272-810A-160DF38CB840}">
      <dgm:prSet/>
      <dgm:spPr/>
      <dgm:t>
        <a:bodyPr/>
        <a:lstStyle/>
        <a:p>
          <a:endParaRPr lang="en-US"/>
        </a:p>
      </dgm:t>
    </dgm:pt>
    <dgm:pt modelId="{2282205C-ED97-4867-A0AA-EBA71A91AE0F}" type="sibTrans" cxnId="{A448C66F-1462-4272-810A-160DF38CB840}">
      <dgm:prSet/>
      <dgm:spPr/>
      <dgm:t>
        <a:bodyPr/>
        <a:lstStyle/>
        <a:p>
          <a:endParaRPr lang="en-US"/>
        </a:p>
      </dgm:t>
    </dgm:pt>
    <dgm:pt modelId="{E7F92557-368A-4F09-B1C4-17F6B8BCC588}">
      <dgm:prSet phldrT="[Text]"/>
      <dgm:spPr/>
      <dgm:t>
        <a:bodyPr/>
        <a:lstStyle/>
        <a:p>
          <a:r>
            <a:rPr lang="en-US" dirty="0"/>
            <a:t>Split the data into a random training, test groups, 80/20</a:t>
          </a:r>
        </a:p>
      </dgm:t>
    </dgm:pt>
    <dgm:pt modelId="{6E6F0FF5-E5E1-4FA8-A031-17C838FCFE4C}" type="parTrans" cxnId="{BF671695-688C-4A35-A9BD-1E9D988199CC}">
      <dgm:prSet/>
      <dgm:spPr/>
      <dgm:t>
        <a:bodyPr/>
        <a:lstStyle/>
        <a:p>
          <a:endParaRPr lang="en-US"/>
        </a:p>
      </dgm:t>
    </dgm:pt>
    <dgm:pt modelId="{E23751DD-54D2-4973-B705-A7220A93FFBA}" type="sibTrans" cxnId="{BF671695-688C-4A35-A9BD-1E9D988199CC}">
      <dgm:prSet/>
      <dgm:spPr/>
      <dgm:t>
        <a:bodyPr/>
        <a:lstStyle/>
        <a:p>
          <a:endParaRPr lang="en-US"/>
        </a:p>
      </dgm:t>
    </dgm:pt>
    <dgm:pt modelId="{096F1DBD-7DCB-444D-AA37-6C587D0E5759}" type="pres">
      <dgm:prSet presAssocID="{437E66FF-41C9-4615-AEEA-BAFC65D0DC58}" presName="diagram" presStyleCnt="0">
        <dgm:presLayoutVars>
          <dgm:dir/>
          <dgm:resizeHandles val="exact"/>
        </dgm:presLayoutVars>
      </dgm:prSet>
      <dgm:spPr/>
    </dgm:pt>
    <dgm:pt modelId="{92351EF2-6724-4B91-B7E7-63D305BD517E}" type="pres">
      <dgm:prSet presAssocID="{04C26C37-1EDA-44A8-9116-D0B0D0FF2ECC}" presName="node" presStyleLbl="node1" presStyleIdx="0" presStyleCnt="4">
        <dgm:presLayoutVars>
          <dgm:bulletEnabled val="1"/>
        </dgm:presLayoutVars>
      </dgm:prSet>
      <dgm:spPr/>
    </dgm:pt>
    <dgm:pt modelId="{A5E490EF-BD60-47E5-B236-563FBE612F98}" type="pres">
      <dgm:prSet presAssocID="{CD3730BC-8622-4771-BD08-27C1AFD0F299}" presName="sibTrans" presStyleLbl="sibTrans2D1" presStyleIdx="0" presStyleCnt="3"/>
      <dgm:spPr/>
    </dgm:pt>
    <dgm:pt modelId="{5F7E9896-09EC-4AEA-800D-CE9990342C7F}" type="pres">
      <dgm:prSet presAssocID="{CD3730BC-8622-4771-BD08-27C1AFD0F299}" presName="connectorText" presStyleLbl="sibTrans2D1" presStyleIdx="0" presStyleCnt="3"/>
      <dgm:spPr/>
    </dgm:pt>
    <dgm:pt modelId="{66DD0D97-1119-47AF-B3A2-59E46FCF9534}" type="pres">
      <dgm:prSet presAssocID="{F1256CDE-B023-441E-AB29-8398566CEE4F}" presName="node" presStyleLbl="node1" presStyleIdx="1" presStyleCnt="4">
        <dgm:presLayoutVars>
          <dgm:bulletEnabled val="1"/>
        </dgm:presLayoutVars>
      </dgm:prSet>
      <dgm:spPr/>
    </dgm:pt>
    <dgm:pt modelId="{17B3EBB0-229F-4964-B362-38ACFF381DAA}" type="pres">
      <dgm:prSet presAssocID="{DCC44EDE-526A-4AD1-9B27-EBDF7E49E9C7}" presName="sibTrans" presStyleLbl="sibTrans2D1" presStyleIdx="1" presStyleCnt="3"/>
      <dgm:spPr/>
    </dgm:pt>
    <dgm:pt modelId="{EFDF86D4-D9CC-425F-A84E-52901EF4E8ED}" type="pres">
      <dgm:prSet presAssocID="{DCC44EDE-526A-4AD1-9B27-EBDF7E49E9C7}" presName="connectorText" presStyleLbl="sibTrans2D1" presStyleIdx="1" presStyleCnt="3"/>
      <dgm:spPr/>
    </dgm:pt>
    <dgm:pt modelId="{7C248E02-2960-476A-94A9-F305443C2C99}" type="pres">
      <dgm:prSet presAssocID="{E7F92557-368A-4F09-B1C4-17F6B8BCC588}" presName="node" presStyleLbl="node1" presStyleIdx="2" presStyleCnt="4">
        <dgm:presLayoutVars>
          <dgm:bulletEnabled val="1"/>
        </dgm:presLayoutVars>
      </dgm:prSet>
      <dgm:spPr/>
    </dgm:pt>
    <dgm:pt modelId="{4FC21680-155E-41A1-A672-B24CE477DB67}" type="pres">
      <dgm:prSet presAssocID="{E23751DD-54D2-4973-B705-A7220A93FFBA}" presName="sibTrans" presStyleLbl="sibTrans2D1" presStyleIdx="2" presStyleCnt="3"/>
      <dgm:spPr/>
    </dgm:pt>
    <dgm:pt modelId="{0860C695-2263-4499-BB99-00AFE64D3D0F}" type="pres">
      <dgm:prSet presAssocID="{E23751DD-54D2-4973-B705-A7220A93FFBA}" presName="connectorText" presStyleLbl="sibTrans2D1" presStyleIdx="2" presStyleCnt="3"/>
      <dgm:spPr/>
    </dgm:pt>
    <dgm:pt modelId="{FA9FD9D4-D951-43C2-951C-36D24008E6F6}" type="pres">
      <dgm:prSet presAssocID="{5E50E39A-F5BB-466E-AE10-7ECAC5A4B1ED}" presName="node" presStyleLbl="node1" presStyleIdx="3" presStyleCnt="4">
        <dgm:presLayoutVars>
          <dgm:bulletEnabled val="1"/>
        </dgm:presLayoutVars>
      </dgm:prSet>
      <dgm:spPr/>
    </dgm:pt>
  </dgm:ptLst>
  <dgm:cxnLst>
    <dgm:cxn modelId="{999E6E06-B0D7-46EC-B883-A8ECFADD72C6}" type="presOf" srcId="{DCC44EDE-526A-4AD1-9B27-EBDF7E49E9C7}" destId="{EFDF86D4-D9CC-425F-A84E-52901EF4E8ED}" srcOrd="1" destOrd="0" presId="urn:microsoft.com/office/officeart/2005/8/layout/process5"/>
    <dgm:cxn modelId="{06D98B16-D3AC-46B7-9640-52DB82E0F648}" type="presOf" srcId="{CD3730BC-8622-4771-BD08-27C1AFD0F299}" destId="{A5E490EF-BD60-47E5-B236-563FBE612F98}" srcOrd="0" destOrd="0" presId="urn:microsoft.com/office/officeart/2005/8/layout/process5"/>
    <dgm:cxn modelId="{3329721A-8BC5-4144-8960-12D87F143B51}" srcId="{437E66FF-41C9-4615-AEEA-BAFC65D0DC58}" destId="{04C26C37-1EDA-44A8-9116-D0B0D0FF2ECC}" srcOrd="0" destOrd="0" parTransId="{AE4BC3E4-F2F4-40D7-869E-DC570032F4CA}" sibTransId="{CD3730BC-8622-4771-BD08-27C1AFD0F299}"/>
    <dgm:cxn modelId="{F423791B-391E-4150-960B-46332928E855}" type="presOf" srcId="{DCC44EDE-526A-4AD1-9B27-EBDF7E49E9C7}" destId="{17B3EBB0-229F-4964-B362-38ACFF381DAA}" srcOrd="0" destOrd="0" presId="urn:microsoft.com/office/officeart/2005/8/layout/process5"/>
    <dgm:cxn modelId="{4DDEAB36-9F30-4D78-8D2F-F1022061AA60}" type="presOf" srcId="{5E50E39A-F5BB-466E-AE10-7ECAC5A4B1ED}" destId="{FA9FD9D4-D951-43C2-951C-36D24008E6F6}" srcOrd="0" destOrd="0" presId="urn:microsoft.com/office/officeart/2005/8/layout/process5"/>
    <dgm:cxn modelId="{5FF8A56F-7C69-4833-A6A4-2F8FE09C11DB}" type="presOf" srcId="{E23751DD-54D2-4973-B705-A7220A93FFBA}" destId="{4FC21680-155E-41A1-A672-B24CE477DB67}" srcOrd="0" destOrd="0" presId="urn:microsoft.com/office/officeart/2005/8/layout/process5"/>
    <dgm:cxn modelId="{A448C66F-1462-4272-810A-160DF38CB840}" srcId="{437E66FF-41C9-4615-AEEA-BAFC65D0DC58}" destId="{5E50E39A-F5BB-466E-AE10-7ECAC5A4B1ED}" srcOrd="3" destOrd="0" parTransId="{4A5E0D67-3378-4621-A970-D525D9BCA528}" sibTransId="{2282205C-ED97-4867-A0AA-EBA71A91AE0F}"/>
    <dgm:cxn modelId="{650DFF4F-7C29-42FC-A787-2526A38FDDD5}" type="presOf" srcId="{04C26C37-1EDA-44A8-9116-D0B0D0FF2ECC}" destId="{92351EF2-6724-4B91-B7E7-63D305BD517E}" srcOrd="0" destOrd="0" presId="urn:microsoft.com/office/officeart/2005/8/layout/process5"/>
    <dgm:cxn modelId="{FFA8007E-C7B2-4F62-B61A-90D81DC94980}" type="presOf" srcId="{E23751DD-54D2-4973-B705-A7220A93FFBA}" destId="{0860C695-2263-4499-BB99-00AFE64D3D0F}" srcOrd="1" destOrd="0" presId="urn:microsoft.com/office/officeart/2005/8/layout/process5"/>
    <dgm:cxn modelId="{3B03A588-D9F2-48AF-9466-0BE516F17342}" srcId="{437E66FF-41C9-4615-AEEA-BAFC65D0DC58}" destId="{F1256CDE-B023-441E-AB29-8398566CEE4F}" srcOrd="1" destOrd="0" parTransId="{19957405-618A-4BCB-A73A-F3E1AC0BCA97}" sibTransId="{DCC44EDE-526A-4AD1-9B27-EBDF7E49E9C7}"/>
    <dgm:cxn modelId="{BF671695-688C-4A35-A9BD-1E9D988199CC}" srcId="{437E66FF-41C9-4615-AEEA-BAFC65D0DC58}" destId="{E7F92557-368A-4F09-B1C4-17F6B8BCC588}" srcOrd="2" destOrd="0" parTransId="{6E6F0FF5-E5E1-4FA8-A031-17C838FCFE4C}" sibTransId="{E23751DD-54D2-4973-B705-A7220A93FFBA}"/>
    <dgm:cxn modelId="{073E30A8-499B-4A9C-9E48-6D6BFC210237}" type="presOf" srcId="{437E66FF-41C9-4615-AEEA-BAFC65D0DC58}" destId="{096F1DBD-7DCB-444D-AA37-6C587D0E5759}" srcOrd="0" destOrd="0" presId="urn:microsoft.com/office/officeart/2005/8/layout/process5"/>
    <dgm:cxn modelId="{611210E6-1B17-4EC6-819C-F7CA34DDAB75}" type="presOf" srcId="{F1256CDE-B023-441E-AB29-8398566CEE4F}" destId="{66DD0D97-1119-47AF-B3A2-59E46FCF9534}" srcOrd="0" destOrd="0" presId="urn:microsoft.com/office/officeart/2005/8/layout/process5"/>
    <dgm:cxn modelId="{E1BA60EC-3A52-4A80-96FD-CA397FB0F22E}" type="presOf" srcId="{E7F92557-368A-4F09-B1C4-17F6B8BCC588}" destId="{7C248E02-2960-476A-94A9-F305443C2C99}" srcOrd="0" destOrd="0" presId="urn:microsoft.com/office/officeart/2005/8/layout/process5"/>
    <dgm:cxn modelId="{AF7F99FB-D191-4E03-9DD7-1D1914876ADD}" type="presOf" srcId="{CD3730BC-8622-4771-BD08-27C1AFD0F299}" destId="{5F7E9896-09EC-4AEA-800D-CE9990342C7F}" srcOrd="1" destOrd="0" presId="urn:microsoft.com/office/officeart/2005/8/layout/process5"/>
    <dgm:cxn modelId="{964C759C-0298-4D54-85D3-200BBB2E84A3}" type="presParOf" srcId="{096F1DBD-7DCB-444D-AA37-6C587D0E5759}" destId="{92351EF2-6724-4B91-B7E7-63D305BD517E}" srcOrd="0" destOrd="0" presId="urn:microsoft.com/office/officeart/2005/8/layout/process5"/>
    <dgm:cxn modelId="{B249E1AB-609B-42FE-AC30-B7FEE19E1DB6}" type="presParOf" srcId="{096F1DBD-7DCB-444D-AA37-6C587D0E5759}" destId="{A5E490EF-BD60-47E5-B236-563FBE612F98}" srcOrd="1" destOrd="0" presId="urn:microsoft.com/office/officeart/2005/8/layout/process5"/>
    <dgm:cxn modelId="{3DDB003A-1759-465F-877C-B8F205A107D9}" type="presParOf" srcId="{A5E490EF-BD60-47E5-B236-563FBE612F98}" destId="{5F7E9896-09EC-4AEA-800D-CE9990342C7F}" srcOrd="0" destOrd="0" presId="urn:microsoft.com/office/officeart/2005/8/layout/process5"/>
    <dgm:cxn modelId="{6938EB12-6975-4834-804C-7D7622D767D6}" type="presParOf" srcId="{096F1DBD-7DCB-444D-AA37-6C587D0E5759}" destId="{66DD0D97-1119-47AF-B3A2-59E46FCF9534}" srcOrd="2" destOrd="0" presId="urn:microsoft.com/office/officeart/2005/8/layout/process5"/>
    <dgm:cxn modelId="{60C8B229-465A-4131-BA6D-5D900D4C1E93}" type="presParOf" srcId="{096F1DBD-7DCB-444D-AA37-6C587D0E5759}" destId="{17B3EBB0-229F-4964-B362-38ACFF381DAA}" srcOrd="3" destOrd="0" presId="urn:microsoft.com/office/officeart/2005/8/layout/process5"/>
    <dgm:cxn modelId="{AE38B2B1-3AF2-4E11-9E18-B8B7CE6E6274}" type="presParOf" srcId="{17B3EBB0-229F-4964-B362-38ACFF381DAA}" destId="{EFDF86D4-D9CC-425F-A84E-52901EF4E8ED}" srcOrd="0" destOrd="0" presId="urn:microsoft.com/office/officeart/2005/8/layout/process5"/>
    <dgm:cxn modelId="{7869A8D1-79C2-44F0-979F-2C639B225755}" type="presParOf" srcId="{096F1DBD-7DCB-444D-AA37-6C587D0E5759}" destId="{7C248E02-2960-476A-94A9-F305443C2C99}" srcOrd="4" destOrd="0" presId="urn:microsoft.com/office/officeart/2005/8/layout/process5"/>
    <dgm:cxn modelId="{5DBD01BF-0365-47A6-B299-3742A68EA509}" type="presParOf" srcId="{096F1DBD-7DCB-444D-AA37-6C587D0E5759}" destId="{4FC21680-155E-41A1-A672-B24CE477DB67}" srcOrd="5" destOrd="0" presId="urn:microsoft.com/office/officeart/2005/8/layout/process5"/>
    <dgm:cxn modelId="{48178BA0-C11D-4FDF-8E54-C81651928501}" type="presParOf" srcId="{4FC21680-155E-41A1-A672-B24CE477DB67}" destId="{0860C695-2263-4499-BB99-00AFE64D3D0F}" srcOrd="0" destOrd="0" presId="urn:microsoft.com/office/officeart/2005/8/layout/process5"/>
    <dgm:cxn modelId="{35D52E6C-2A0E-4DFA-BAF9-E0B274C01B09}" type="presParOf" srcId="{096F1DBD-7DCB-444D-AA37-6C587D0E5759}" destId="{FA9FD9D4-D951-43C2-951C-36D24008E6F6}"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7A77C-47C8-4FD9-B390-A3E1C81C0766}">
      <dsp:nvSpPr>
        <dsp:cNvPr id="0" name=""/>
        <dsp:cNvSpPr/>
      </dsp:nvSpPr>
      <dsp:spPr>
        <a:xfrm>
          <a:off x="1716" y="1368105"/>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Select data sources</a:t>
          </a:r>
        </a:p>
      </dsp:txBody>
      <dsp:txXfrm>
        <a:off x="24833" y="1391222"/>
        <a:ext cx="1532316" cy="743041"/>
      </dsp:txXfrm>
    </dsp:sp>
    <dsp:sp modelId="{B652E7FB-98E0-41D0-86D4-BC897406BDB5}">
      <dsp:nvSpPr>
        <dsp:cNvPr id="0" name=""/>
        <dsp:cNvSpPr/>
      </dsp:nvSpPr>
      <dsp:spPr>
        <a:xfrm rot="19457599">
          <a:off x="1507178" y="1515677"/>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516386"/>
        <a:ext cx="38879" cy="38879"/>
      </dsp:txXfrm>
    </dsp:sp>
    <dsp:sp modelId="{B8F3D76E-5DAE-4A13-8D19-A928227F9836}">
      <dsp:nvSpPr>
        <dsp:cNvPr id="0" name=""/>
        <dsp:cNvSpPr/>
      </dsp:nvSpPr>
      <dsp:spPr>
        <a:xfrm>
          <a:off x="221168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API</a:t>
          </a:r>
        </a:p>
      </dsp:txBody>
      <dsp:txXfrm>
        <a:off x="2234803" y="937389"/>
        <a:ext cx="1532316" cy="743041"/>
      </dsp:txXfrm>
    </dsp:sp>
    <dsp:sp modelId="{2E6F65F6-A468-4A30-86D1-FC4B5ADBBA08}">
      <dsp:nvSpPr>
        <dsp:cNvPr id="0" name=""/>
        <dsp:cNvSpPr/>
      </dsp:nvSpPr>
      <dsp:spPr>
        <a:xfrm>
          <a:off x="3790236"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1293124"/>
        <a:ext cx="31571" cy="31571"/>
      </dsp:txXfrm>
    </dsp:sp>
    <dsp:sp modelId="{A274EE4F-F559-43D9-A9DC-47CE53CF504A}">
      <dsp:nvSpPr>
        <dsp:cNvPr id="0" name=""/>
        <dsp:cNvSpPr/>
      </dsp:nvSpPr>
      <dsp:spPr>
        <a:xfrm>
          <a:off x="4421656"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Call Api to get response</a:t>
          </a:r>
        </a:p>
      </dsp:txBody>
      <dsp:txXfrm>
        <a:off x="4444773" y="937389"/>
        <a:ext cx="1532316" cy="743041"/>
      </dsp:txXfrm>
    </dsp:sp>
    <dsp:sp modelId="{48EC22D4-FD9B-4016-9308-89256703D500}">
      <dsp:nvSpPr>
        <dsp:cNvPr id="0" name=""/>
        <dsp:cNvSpPr/>
      </dsp:nvSpPr>
      <dsp:spPr>
        <a:xfrm>
          <a:off x="600020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1293124"/>
        <a:ext cx="31571" cy="31571"/>
      </dsp:txXfrm>
    </dsp:sp>
    <dsp:sp modelId="{7848D894-795E-45C2-B10C-9D0878E1BBE5}">
      <dsp:nvSpPr>
        <dsp:cNvPr id="0" name=""/>
        <dsp:cNvSpPr/>
      </dsp:nvSpPr>
      <dsp:spPr>
        <a:xfrm>
          <a:off x="663162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response into Pandas </a:t>
          </a:r>
          <a:r>
            <a:rPr lang="en-US" sz="1600" kern="1200" dirty="0" err="1"/>
            <a:t>DataFrame</a:t>
          </a:r>
          <a:endParaRPr lang="en-US" sz="1600" kern="1200" dirty="0"/>
        </a:p>
      </dsp:txBody>
      <dsp:txXfrm>
        <a:off x="6654744" y="937389"/>
        <a:ext cx="1532316" cy="743041"/>
      </dsp:txXfrm>
    </dsp:sp>
    <dsp:sp modelId="{DCAEAD70-32F2-41C9-B9BA-E3A2786A294A}">
      <dsp:nvSpPr>
        <dsp:cNvPr id="0" name=""/>
        <dsp:cNvSpPr/>
      </dsp:nvSpPr>
      <dsp:spPr>
        <a:xfrm>
          <a:off x="8210177" y="1288760"/>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1293124"/>
        <a:ext cx="31571" cy="31571"/>
      </dsp:txXfrm>
    </dsp:sp>
    <dsp:sp modelId="{072C0367-EEB4-44C1-8AD7-44047A2506F2}">
      <dsp:nvSpPr>
        <dsp:cNvPr id="0" name=""/>
        <dsp:cNvSpPr/>
      </dsp:nvSpPr>
      <dsp:spPr>
        <a:xfrm>
          <a:off x="8841597" y="914272"/>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937389"/>
        <a:ext cx="1532316" cy="743041"/>
      </dsp:txXfrm>
    </dsp:sp>
    <dsp:sp modelId="{1FA322CF-B374-4C17-917E-EE58F2CF143C}">
      <dsp:nvSpPr>
        <dsp:cNvPr id="0" name=""/>
        <dsp:cNvSpPr/>
      </dsp:nvSpPr>
      <dsp:spPr>
        <a:xfrm rot="2142401">
          <a:off x="1507178" y="1969510"/>
          <a:ext cx="777596" cy="40297"/>
        </a:xfrm>
        <a:custGeom>
          <a:avLst/>
          <a:gdLst/>
          <a:ahLst/>
          <a:cxnLst/>
          <a:rect l="0" t="0" r="0" b="0"/>
          <a:pathLst>
            <a:path>
              <a:moveTo>
                <a:pt x="0" y="20148"/>
              </a:moveTo>
              <a:lnTo>
                <a:pt x="777596" y="201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76536" y="1970219"/>
        <a:ext cx="38879" cy="38879"/>
      </dsp:txXfrm>
    </dsp:sp>
    <dsp:sp modelId="{04154231-05D8-4000-8308-249511A71F86}">
      <dsp:nvSpPr>
        <dsp:cNvPr id="0" name=""/>
        <dsp:cNvSpPr/>
      </dsp:nvSpPr>
      <dsp:spPr>
        <a:xfrm>
          <a:off x="221168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Use Web scraping</a:t>
          </a:r>
        </a:p>
      </dsp:txBody>
      <dsp:txXfrm>
        <a:off x="2234803" y="1845055"/>
        <a:ext cx="1532316" cy="743041"/>
      </dsp:txXfrm>
    </dsp:sp>
    <dsp:sp modelId="{3BEDF1CD-03C7-400B-832D-D1A4F6668965}">
      <dsp:nvSpPr>
        <dsp:cNvPr id="0" name=""/>
        <dsp:cNvSpPr/>
      </dsp:nvSpPr>
      <dsp:spPr>
        <a:xfrm>
          <a:off x="3790236"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90161" y="2200790"/>
        <a:ext cx="31571" cy="31571"/>
      </dsp:txXfrm>
    </dsp:sp>
    <dsp:sp modelId="{C10AF573-D4CF-40FD-87B8-DDC72B0E9DB8}">
      <dsp:nvSpPr>
        <dsp:cNvPr id="0" name=""/>
        <dsp:cNvSpPr/>
      </dsp:nvSpPr>
      <dsp:spPr>
        <a:xfrm>
          <a:off x="4421656"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Get Wiki HTML</a:t>
          </a:r>
        </a:p>
      </dsp:txBody>
      <dsp:txXfrm>
        <a:off x="4444773" y="1845055"/>
        <a:ext cx="1532316" cy="743041"/>
      </dsp:txXfrm>
    </dsp:sp>
    <dsp:sp modelId="{1BAC783A-07C7-4C6B-A07E-F4314C48D73B}">
      <dsp:nvSpPr>
        <dsp:cNvPr id="0" name=""/>
        <dsp:cNvSpPr/>
      </dsp:nvSpPr>
      <dsp:spPr>
        <a:xfrm>
          <a:off x="600020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00131" y="2200790"/>
        <a:ext cx="31571" cy="31571"/>
      </dsp:txXfrm>
    </dsp:sp>
    <dsp:sp modelId="{B4045DB1-D5A0-4772-A093-BF3D322FA8EF}">
      <dsp:nvSpPr>
        <dsp:cNvPr id="0" name=""/>
        <dsp:cNvSpPr/>
      </dsp:nvSpPr>
      <dsp:spPr>
        <a:xfrm>
          <a:off x="663162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Process to extract table into Pandas </a:t>
          </a:r>
          <a:r>
            <a:rPr lang="en-US" sz="1600" kern="1200" dirty="0" err="1"/>
            <a:t>DataFrame</a:t>
          </a:r>
          <a:endParaRPr lang="en-US" sz="1600" kern="1200" dirty="0"/>
        </a:p>
      </dsp:txBody>
      <dsp:txXfrm>
        <a:off x="6654744" y="1845055"/>
        <a:ext cx="1532316" cy="743041"/>
      </dsp:txXfrm>
    </dsp:sp>
    <dsp:sp modelId="{DB8DA653-0419-4C16-97AA-6274C2715274}">
      <dsp:nvSpPr>
        <dsp:cNvPr id="0" name=""/>
        <dsp:cNvSpPr/>
      </dsp:nvSpPr>
      <dsp:spPr>
        <a:xfrm>
          <a:off x="8210177" y="2196427"/>
          <a:ext cx="631420" cy="40297"/>
        </a:xfrm>
        <a:custGeom>
          <a:avLst/>
          <a:gdLst/>
          <a:ahLst/>
          <a:cxnLst/>
          <a:rect l="0" t="0" r="0" b="0"/>
          <a:pathLst>
            <a:path>
              <a:moveTo>
                <a:pt x="0" y="20148"/>
              </a:moveTo>
              <a:lnTo>
                <a:pt x="631420" y="201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510101" y="2200790"/>
        <a:ext cx="31571" cy="31571"/>
      </dsp:txXfrm>
    </dsp:sp>
    <dsp:sp modelId="{AFF681B2-D0C5-4D9A-9AD1-B3481290B9B2}">
      <dsp:nvSpPr>
        <dsp:cNvPr id="0" name=""/>
        <dsp:cNvSpPr/>
      </dsp:nvSpPr>
      <dsp:spPr>
        <a:xfrm>
          <a:off x="8841597" y="1821938"/>
          <a:ext cx="1578550" cy="7892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Save to CSV with index</a:t>
          </a:r>
        </a:p>
      </dsp:txBody>
      <dsp:txXfrm>
        <a:off x="8864714" y="1845055"/>
        <a:ext cx="1532316" cy="743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CB207E-4626-463E-BA7A-FDDF63557B30}">
      <dsp:nvSpPr>
        <dsp:cNvPr id="0" name=""/>
        <dsp:cNvSpPr/>
      </dsp:nvSpPr>
      <dsp:spPr>
        <a:xfrm>
          <a:off x="5010"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API for past launches</a:t>
          </a:r>
        </a:p>
      </dsp:txBody>
      <dsp:txXfrm>
        <a:off x="31329" y="239185"/>
        <a:ext cx="1444998" cy="845943"/>
      </dsp:txXfrm>
    </dsp:sp>
    <dsp:sp modelId="{95273C97-4845-44BF-89B9-EC34D840CA3C}">
      <dsp:nvSpPr>
        <dsp:cNvPr id="0" name=""/>
        <dsp:cNvSpPr/>
      </dsp:nvSpPr>
      <dsp:spPr>
        <a:xfrm>
          <a:off x="1634439"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634439" y="550733"/>
        <a:ext cx="222249" cy="222847"/>
      </dsp:txXfrm>
    </dsp:sp>
    <dsp:sp modelId="{542B8759-1F20-4E9D-A06E-23C759384325}">
      <dsp:nvSpPr>
        <dsp:cNvPr id="0" name=""/>
        <dsp:cNvSpPr/>
      </dsp:nvSpPr>
      <dsp:spPr>
        <a:xfrm>
          <a:off x="2101701"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Call </a:t>
          </a:r>
          <a:r>
            <a:rPr lang="en-US" sz="1000" kern="1200" dirty="0" err="1"/>
            <a:t>json_normalize</a:t>
          </a:r>
          <a:r>
            <a:rPr lang="en-US" sz="1000" kern="1200" dirty="0"/>
            <a:t> to get a </a:t>
          </a:r>
          <a:r>
            <a:rPr lang="en-US" sz="1000" kern="1200" dirty="0" err="1"/>
            <a:t>DataFrame</a:t>
          </a:r>
          <a:endParaRPr lang="en-US" sz="1000" kern="1200" dirty="0"/>
        </a:p>
      </dsp:txBody>
      <dsp:txXfrm>
        <a:off x="2128020" y="239185"/>
        <a:ext cx="1444998" cy="845943"/>
      </dsp:txXfrm>
    </dsp:sp>
    <dsp:sp modelId="{3882AFD0-9F98-4B99-BD8D-A634C0C2548A}">
      <dsp:nvSpPr>
        <dsp:cNvPr id="0" name=""/>
        <dsp:cNvSpPr/>
      </dsp:nvSpPr>
      <dsp:spPr>
        <a:xfrm>
          <a:off x="3731130" y="476450"/>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731130" y="550733"/>
        <a:ext cx="222249" cy="222847"/>
      </dsp:txXfrm>
    </dsp:sp>
    <dsp:sp modelId="{78BAF84A-DB74-4A7F-BC7F-DA45B8D7FE58}">
      <dsp:nvSpPr>
        <dsp:cNvPr id="0" name=""/>
        <dsp:cNvSpPr/>
      </dsp:nvSpPr>
      <dsp:spPr>
        <a:xfrm>
          <a:off x="4198392" y="212866"/>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Processes data, removing key info from data structures</a:t>
          </a:r>
        </a:p>
      </dsp:txBody>
      <dsp:txXfrm>
        <a:off x="4224711" y="239185"/>
        <a:ext cx="1444998" cy="845943"/>
      </dsp:txXfrm>
    </dsp:sp>
    <dsp:sp modelId="{F936D14D-5227-4050-9279-F956F9EBC275}">
      <dsp:nvSpPr>
        <dsp:cNvPr id="0" name=""/>
        <dsp:cNvSpPr/>
      </dsp:nvSpPr>
      <dsp:spPr>
        <a:xfrm rot="5400000">
          <a:off x="4788461" y="1216283"/>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4835787" y="1243241"/>
        <a:ext cx="222847" cy="222249"/>
      </dsp:txXfrm>
    </dsp:sp>
    <dsp:sp modelId="{2770ED7E-554C-4D61-AC2F-60775339C03B}">
      <dsp:nvSpPr>
        <dsp:cNvPr id="0" name=""/>
        <dsp:cNvSpPr/>
      </dsp:nvSpPr>
      <dsp:spPr>
        <a:xfrm>
          <a:off x="4198392"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Use API to make requests about rockets, launch sites, and payloads to covert serial number to usable data</a:t>
          </a:r>
        </a:p>
      </dsp:txBody>
      <dsp:txXfrm>
        <a:off x="4224711" y="1736822"/>
        <a:ext cx="1444998" cy="845943"/>
      </dsp:txXfrm>
    </dsp:sp>
    <dsp:sp modelId="{2F4E3FD1-E8D2-4A0B-BDBC-2825B0B5ED66}">
      <dsp:nvSpPr>
        <dsp:cNvPr id="0" name=""/>
        <dsp:cNvSpPr/>
      </dsp:nvSpPr>
      <dsp:spPr>
        <a:xfrm rot="10800000">
          <a:off x="3749101"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844350" y="2048370"/>
        <a:ext cx="222249" cy="222847"/>
      </dsp:txXfrm>
    </dsp:sp>
    <dsp:sp modelId="{10E1D415-80B8-4ED6-A0BD-7AB263F3A1B0}">
      <dsp:nvSpPr>
        <dsp:cNvPr id="0" name=""/>
        <dsp:cNvSpPr/>
      </dsp:nvSpPr>
      <dsp:spPr>
        <a:xfrm>
          <a:off x="2101701"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Filter for Falcon 9 launches</a:t>
          </a:r>
        </a:p>
      </dsp:txBody>
      <dsp:txXfrm>
        <a:off x="2128020" y="1736822"/>
        <a:ext cx="1444998" cy="845943"/>
      </dsp:txXfrm>
    </dsp:sp>
    <dsp:sp modelId="{4A5E6ED7-19E8-4177-A410-550AD39E2F53}">
      <dsp:nvSpPr>
        <dsp:cNvPr id="0" name=""/>
        <dsp:cNvSpPr/>
      </dsp:nvSpPr>
      <dsp:spPr>
        <a:xfrm rot="10800000">
          <a:off x="1652410" y="1974087"/>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1747659" y="2048370"/>
        <a:ext cx="222249" cy="222847"/>
      </dsp:txXfrm>
    </dsp:sp>
    <dsp:sp modelId="{DB29FB8D-DC16-458E-A261-B8D383E67833}">
      <dsp:nvSpPr>
        <dsp:cNvPr id="0" name=""/>
        <dsp:cNvSpPr/>
      </dsp:nvSpPr>
      <dsp:spPr>
        <a:xfrm>
          <a:off x="5010" y="1710503"/>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Replace missing payload values by using the mean of the column</a:t>
          </a:r>
        </a:p>
      </dsp:txBody>
      <dsp:txXfrm>
        <a:off x="31329" y="1736822"/>
        <a:ext cx="1444998" cy="845943"/>
      </dsp:txXfrm>
    </dsp:sp>
    <dsp:sp modelId="{10A256B7-E575-4BF8-BC54-18F714F763CD}">
      <dsp:nvSpPr>
        <dsp:cNvPr id="0" name=""/>
        <dsp:cNvSpPr/>
      </dsp:nvSpPr>
      <dsp:spPr>
        <a:xfrm rot="5400000">
          <a:off x="595079" y="2713919"/>
          <a:ext cx="317498" cy="3714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642405" y="2740877"/>
        <a:ext cx="222847" cy="222249"/>
      </dsp:txXfrm>
    </dsp:sp>
    <dsp:sp modelId="{BDF39E84-4C4A-4A14-9B82-B86D829CC714}">
      <dsp:nvSpPr>
        <dsp:cNvPr id="0" name=""/>
        <dsp:cNvSpPr/>
      </dsp:nvSpPr>
      <dsp:spPr>
        <a:xfrm>
          <a:off x="5010" y="3208139"/>
          <a:ext cx="1497636" cy="8985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Save to indexed CSV</a:t>
          </a:r>
        </a:p>
      </dsp:txBody>
      <dsp:txXfrm>
        <a:off x="31329" y="3234458"/>
        <a:ext cx="1444998" cy="8459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2EBB1-AFF3-47CC-8C26-385145FBC0A8}">
      <dsp:nvSpPr>
        <dsp:cNvPr id="0" name=""/>
        <dsp:cNvSpPr/>
      </dsp:nvSpPr>
      <dsp:spPr>
        <a:xfrm>
          <a:off x="1071730"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Retrieve HTML of SpaceX wiki page</a:t>
          </a:r>
        </a:p>
      </dsp:txBody>
      <dsp:txXfrm>
        <a:off x="1101079" y="31276"/>
        <a:ext cx="1611375" cy="943345"/>
      </dsp:txXfrm>
    </dsp:sp>
    <dsp:sp modelId="{B09B9803-126E-4C9C-A31D-7ADAB9B44CB9}">
      <dsp:nvSpPr>
        <dsp:cNvPr id="0" name=""/>
        <dsp:cNvSpPr/>
      </dsp:nvSpPr>
      <dsp:spPr>
        <a:xfrm>
          <a:off x="2888769" y="29585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8695"/>
        <a:ext cx="247839" cy="248506"/>
      </dsp:txXfrm>
    </dsp:sp>
    <dsp:sp modelId="{1EF0605E-3E7C-4583-A019-D730AD13DB99}">
      <dsp:nvSpPr>
        <dsp:cNvPr id="0" name=""/>
        <dsp:cNvSpPr/>
      </dsp:nvSpPr>
      <dsp:spPr>
        <a:xfrm>
          <a:off x="3409832" y="1927"/>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Process it with </a:t>
          </a:r>
          <a:r>
            <a:rPr lang="en-US" sz="1400" kern="1200" dirty="0" err="1"/>
            <a:t>BeautifulSoup</a:t>
          </a:r>
          <a:endParaRPr lang="en-US" sz="1400" kern="1200" dirty="0"/>
        </a:p>
      </dsp:txBody>
      <dsp:txXfrm>
        <a:off x="3439181" y="31276"/>
        <a:ext cx="1611375" cy="943345"/>
      </dsp:txXfrm>
    </dsp:sp>
    <dsp:sp modelId="{B5FC2B1B-1881-4CFB-9878-28B8F8DCAB1B}">
      <dsp:nvSpPr>
        <dsp:cNvPr id="0" name=""/>
        <dsp:cNvSpPr/>
      </dsp:nvSpPr>
      <dsp:spPr>
        <a:xfrm rot="5400000">
          <a:off x="4067841" y="112087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4120616" y="1150936"/>
        <a:ext cx="248506" cy="247839"/>
      </dsp:txXfrm>
    </dsp:sp>
    <dsp:sp modelId="{BB897262-F074-47E6-80AE-9A22A77E4887}">
      <dsp:nvSpPr>
        <dsp:cNvPr id="0" name=""/>
        <dsp:cNvSpPr/>
      </dsp:nvSpPr>
      <dsp:spPr>
        <a:xfrm>
          <a:off x="3409832"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Extract the column names from the table</a:t>
          </a:r>
        </a:p>
      </dsp:txBody>
      <dsp:txXfrm>
        <a:off x="3439181" y="1701349"/>
        <a:ext cx="1611375" cy="943345"/>
      </dsp:txXfrm>
    </dsp:sp>
    <dsp:sp modelId="{480EFF07-708F-44A3-81D1-D781B3B09339}">
      <dsp:nvSpPr>
        <dsp:cNvPr id="0" name=""/>
        <dsp:cNvSpPr/>
      </dsp:nvSpPr>
      <dsp:spPr>
        <a:xfrm rot="10800000">
          <a:off x="2908810" y="1965932"/>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015026" y="2048768"/>
        <a:ext cx="247839" cy="248506"/>
      </dsp:txXfrm>
    </dsp:sp>
    <dsp:sp modelId="{CD0B7A7C-9EA3-487D-AC4D-CB33CB854906}">
      <dsp:nvSpPr>
        <dsp:cNvPr id="0" name=""/>
        <dsp:cNvSpPr/>
      </dsp:nvSpPr>
      <dsp:spPr>
        <a:xfrm>
          <a:off x="1071730" y="1672000"/>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t>
          </a:r>
          <a:r>
            <a:rPr lang="en-US" sz="1400" kern="1200" dirty="0" err="1"/>
            <a:t>dataframe</a:t>
          </a:r>
          <a:r>
            <a:rPr lang="en-US" sz="1400" kern="1200" dirty="0"/>
            <a:t> with column names</a:t>
          </a:r>
        </a:p>
      </dsp:txBody>
      <dsp:txXfrm>
        <a:off x="1101079" y="1701349"/>
        <a:ext cx="1611375" cy="943345"/>
      </dsp:txXfrm>
    </dsp:sp>
    <dsp:sp modelId="{EC721DEA-6110-40C8-9A3B-557ADE116572}">
      <dsp:nvSpPr>
        <dsp:cNvPr id="0" name=""/>
        <dsp:cNvSpPr/>
      </dsp:nvSpPr>
      <dsp:spPr>
        <a:xfrm rot="5400000">
          <a:off x="1729739" y="2790949"/>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782514" y="2821010"/>
        <a:ext cx="248506" cy="247839"/>
      </dsp:txXfrm>
    </dsp:sp>
    <dsp:sp modelId="{14DA690F-B525-4F3E-A6C7-F2005E0981EC}">
      <dsp:nvSpPr>
        <dsp:cNvPr id="0" name=""/>
        <dsp:cNvSpPr/>
      </dsp:nvSpPr>
      <dsp:spPr>
        <a:xfrm>
          <a:off x="1071730"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Iterate through rows while processing and adding data to </a:t>
          </a:r>
          <a:r>
            <a:rPr lang="en-US" sz="1400" kern="1200" dirty="0" err="1"/>
            <a:t>dataframe</a:t>
          </a:r>
          <a:endParaRPr lang="en-US" sz="1400" kern="1200" dirty="0"/>
        </a:p>
      </dsp:txBody>
      <dsp:txXfrm>
        <a:off x="1101079" y="3371422"/>
        <a:ext cx="1611375" cy="943345"/>
      </dsp:txXfrm>
    </dsp:sp>
    <dsp:sp modelId="{ECA9E659-055F-4FA7-8272-DC5E812FD881}">
      <dsp:nvSpPr>
        <dsp:cNvPr id="0" name=""/>
        <dsp:cNvSpPr/>
      </dsp:nvSpPr>
      <dsp:spPr>
        <a:xfrm>
          <a:off x="2888769" y="3636005"/>
          <a:ext cx="354055" cy="414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888769" y="3718841"/>
        <a:ext cx="247839" cy="248506"/>
      </dsp:txXfrm>
    </dsp:sp>
    <dsp:sp modelId="{F2F58CCA-ABB4-4CA2-BE56-2C8000A9DB32}">
      <dsp:nvSpPr>
        <dsp:cNvPr id="0" name=""/>
        <dsp:cNvSpPr/>
      </dsp:nvSpPr>
      <dsp:spPr>
        <a:xfrm>
          <a:off x="3409832" y="3342073"/>
          <a:ext cx="1670073" cy="10020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data to indexed CSV</a:t>
          </a:r>
        </a:p>
      </dsp:txBody>
      <dsp:txXfrm>
        <a:off x="3439181" y="3371422"/>
        <a:ext cx="1611375" cy="943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9B6E7-1016-4251-9A5D-81B5FB512081}">
      <dsp:nvSpPr>
        <dsp:cNvPr id="0" name=""/>
        <dsp:cNvSpPr/>
      </dsp:nvSpPr>
      <dsp:spPr>
        <a:xfrm>
          <a:off x="1042"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Evaluate data by checking if null values exist, and the frequency of launch sites and orbits</a:t>
          </a:r>
        </a:p>
      </dsp:txBody>
      <dsp:txXfrm>
        <a:off x="40108" y="360635"/>
        <a:ext cx="2144873" cy="1255671"/>
      </dsp:txXfrm>
    </dsp:sp>
    <dsp:sp modelId="{28721C38-D581-4689-AC35-BB1BE5B67C72}">
      <dsp:nvSpPr>
        <dsp:cNvPr id="0" name=""/>
        <dsp:cNvSpPr/>
      </dsp:nvSpPr>
      <dsp:spPr>
        <a:xfrm>
          <a:off x="2419671" y="712818"/>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19671" y="823079"/>
        <a:ext cx="329894" cy="330783"/>
      </dsp:txXfrm>
    </dsp:sp>
    <dsp:sp modelId="{37658741-52C8-4BD0-B0CF-0A44B25F82CB}">
      <dsp:nvSpPr>
        <dsp:cNvPr id="0" name=""/>
        <dsp:cNvSpPr/>
      </dsp:nvSpPr>
      <dsp:spPr>
        <a:xfrm>
          <a:off x="3113249" y="321569"/>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the bad outcomes</a:t>
          </a:r>
        </a:p>
      </dsp:txBody>
      <dsp:txXfrm>
        <a:off x="3152315" y="360635"/>
        <a:ext cx="2144873" cy="1255671"/>
      </dsp:txXfrm>
    </dsp:sp>
    <dsp:sp modelId="{68A3C0CF-092A-49D0-91DC-50DF2BB27F64}">
      <dsp:nvSpPr>
        <dsp:cNvPr id="0" name=""/>
        <dsp:cNvSpPr/>
      </dsp:nvSpPr>
      <dsp:spPr>
        <a:xfrm rot="5400000">
          <a:off x="3989113" y="181098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4059361" y="1850997"/>
        <a:ext cx="330783" cy="329894"/>
      </dsp:txXfrm>
    </dsp:sp>
    <dsp:sp modelId="{596D7D37-24AD-4DAF-B8F0-D6D3F8A8C07E}">
      <dsp:nvSpPr>
        <dsp:cNvPr id="0" name=""/>
        <dsp:cNvSpPr/>
      </dsp:nvSpPr>
      <dsp:spPr>
        <a:xfrm>
          <a:off x="3113249"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new variable called class which indicates success for first stage landing </a:t>
          </a:r>
        </a:p>
      </dsp:txBody>
      <dsp:txXfrm>
        <a:off x="3152315" y="2583641"/>
        <a:ext cx="2144873" cy="1255671"/>
      </dsp:txXfrm>
    </dsp:sp>
    <dsp:sp modelId="{F7DD8D7E-D307-4F02-89E1-E5C67AECDE6D}">
      <dsp:nvSpPr>
        <dsp:cNvPr id="0" name=""/>
        <dsp:cNvSpPr/>
      </dsp:nvSpPr>
      <dsp:spPr>
        <a:xfrm rot="10800000">
          <a:off x="2446347" y="2935823"/>
          <a:ext cx="471277" cy="5513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587730" y="3046084"/>
        <a:ext cx="329894" cy="330783"/>
      </dsp:txXfrm>
    </dsp:sp>
    <dsp:sp modelId="{04EF8C31-2E1E-4709-A573-98BBE5FE0FC7}">
      <dsp:nvSpPr>
        <dsp:cNvPr id="0" name=""/>
        <dsp:cNvSpPr/>
      </dsp:nvSpPr>
      <dsp:spPr>
        <a:xfrm>
          <a:off x="1042" y="2544575"/>
          <a:ext cx="2223005" cy="133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Save the data to indexed CSV</a:t>
          </a:r>
        </a:p>
      </dsp:txBody>
      <dsp:txXfrm>
        <a:off x="40108" y="2583641"/>
        <a:ext cx="2144873" cy="12556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51EF2-6724-4B91-B7E7-63D305BD517E}">
      <dsp:nvSpPr>
        <dsp:cNvPr id="0" name=""/>
        <dsp:cNvSpPr/>
      </dsp:nvSpPr>
      <dsp:spPr>
        <a:xfrm>
          <a:off x="101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result NumPy array and set it to the class column from the data</a:t>
          </a:r>
        </a:p>
      </dsp:txBody>
      <dsp:txXfrm>
        <a:off x="38998" y="719695"/>
        <a:ext cx="2085522" cy="1220925"/>
      </dsp:txXfrm>
    </dsp:sp>
    <dsp:sp modelId="{A5E490EF-BD60-47E5-B236-563FBE612F98}">
      <dsp:nvSpPr>
        <dsp:cNvPr id="0" name=""/>
        <dsp:cNvSpPr/>
      </dsp:nvSpPr>
      <dsp:spPr>
        <a:xfrm>
          <a:off x="2352717" y="1062133"/>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352717" y="1169343"/>
        <a:ext cx="320765" cy="321630"/>
      </dsp:txXfrm>
    </dsp:sp>
    <dsp:sp modelId="{66DD0D97-1119-47AF-B3A2-59E46FCF9534}">
      <dsp:nvSpPr>
        <dsp:cNvPr id="0" name=""/>
        <dsp:cNvSpPr/>
      </dsp:nvSpPr>
      <dsp:spPr>
        <a:xfrm>
          <a:off x="3027103" y="681710"/>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Standardize our data with a standard scaler</a:t>
          </a:r>
        </a:p>
      </dsp:txBody>
      <dsp:txXfrm>
        <a:off x="3065088" y="719695"/>
        <a:ext cx="2085522" cy="1220925"/>
      </dsp:txXfrm>
    </dsp:sp>
    <dsp:sp modelId="{17B3EBB0-229F-4964-B362-38ACFF381DAA}">
      <dsp:nvSpPr>
        <dsp:cNvPr id="0" name=""/>
        <dsp:cNvSpPr/>
      </dsp:nvSpPr>
      <dsp:spPr>
        <a:xfrm rot="5400000">
          <a:off x="3878731" y="2129910"/>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3947035" y="2168817"/>
        <a:ext cx="321630" cy="320765"/>
      </dsp:txXfrm>
    </dsp:sp>
    <dsp:sp modelId="{7C248E02-2960-476A-94A9-F305443C2C99}">
      <dsp:nvSpPr>
        <dsp:cNvPr id="0" name=""/>
        <dsp:cNvSpPr/>
      </dsp:nvSpPr>
      <dsp:spPr>
        <a:xfrm>
          <a:off x="302710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the data into a random training, test groups, 80/20</a:t>
          </a:r>
        </a:p>
      </dsp:txBody>
      <dsp:txXfrm>
        <a:off x="3065088" y="2881188"/>
        <a:ext cx="2085522" cy="1220925"/>
      </dsp:txXfrm>
    </dsp:sp>
    <dsp:sp modelId="{4FC21680-155E-41A1-A672-B24CE477DB67}">
      <dsp:nvSpPr>
        <dsp:cNvPr id="0" name=""/>
        <dsp:cNvSpPr/>
      </dsp:nvSpPr>
      <dsp:spPr>
        <a:xfrm rot="10800000">
          <a:off x="2378655" y="3223626"/>
          <a:ext cx="458236" cy="536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516126" y="3330836"/>
        <a:ext cx="320765" cy="321630"/>
      </dsp:txXfrm>
    </dsp:sp>
    <dsp:sp modelId="{FA9FD9D4-D951-43C2-951C-36D24008E6F6}">
      <dsp:nvSpPr>
        <dsp:cNvPr id="0" name=""/>
        <dsp:cNvSpPr/>
      </dsp:nvSpPr>
      <dsp:spPr>
        <a:xfrm>
          <a:off x="1013" y="2843203"/>
          <a:ext cx="2161492" cy="1296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on different models to see what scores best</a:t>
          </a:r>
        </a:p>
      </dsp:txBody>
      <dsp:txXfrm>
        <a:off x="38998" y="2881188"/>
        <a:ext cx="2085522" cy="12209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bobthebaka/DS-Capstone/blob/main/labs-jupyter-spacex-Data%20wrangl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obthebaka/DS-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obthebaka/DS-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obthebaka/DS-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obthebaka/DS-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bobthebaka/DS-Capstone/blob/main/SpaceX_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bobthebaka/DS-Capstone/blob/main/jupyter-labs-spacex-data-collection-api.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bobthebaka/DS-Capstone/blob/main/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78339" cy="4351338"/>
          </a:xfrm>
          <a:prstGeom prst="rect">
            <a:avLst/>
          </a:prstGeom>
        </p:spPr>
        <p:txBody>
          <a:bodyPr/>
          <a:lstStyle/>
          <a:p>
            <a:r>
              <a:rPr lang="en-US" sz="2000" dirty="0"/>
              <a:t>We first check the data to get an idea of the distribution. Then we look for null values. </a:t>
            </a:r>
          </a:p>
          <a:p>
            <a:r>
              <a:rPr lang="en-US" sz="2000" dirty="0"/>
              <a:t>One thing that we notices is that the landing outcome has 8 different outcomes, 5 of which can be considered failure. This won’t be helpful for predictive analysis which is much better with a binary value.</a:t>
            </a:r>
          </a:p>
          <a:p>
            <a:r>
              <a:rPr lang="en-US" sz="2000" dirty="0"/>
              <a:t>We then take the bad outcomes and create a new column named class. It is set to 1 if the first stage lands and 0 for everything else.</a:t>
            </a:r>
          </a:p>
          <a:p>
            <a:r>
              <a:rPr lang="en-US" sz="2000" dirty="0"/>
              <a:t>The new </a:t>
            </a:r>
            <a:r>
              <a:rPr lang="en-US" sz="2000" dirty="0" err="1"/>
              <a:t>DataFrame</a:t>
            </a:r>
            <a:r>
              <a:rPr lang="en-US" sz="2000" dirty="0"/>
              <a:t> is then saved to an indexed CSV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7E3AC05D-9DC2-C08F-69B7-4A63E5A1EDA1}"/>
              </a:ext>
            </a:extLst>
          </p:cNvPr>
          <p:cNvGraphicFramePr/>
          <p:nvPr>
            <p:extLst>
              <p:ext uri="{D42A27DB-BD31-4B8C-83A1-F6EECF244321}">
                <p14:modId xmlns:p14="http://schemas.microsoft.com/office/powerpoint/2010/main" val="1350205144"/>
              </p:ext>
            </p:extLst>
          </p:nvPr>
        </p:nvGraphicFramePr>
        <p:xfrm>
          <a:off x="5948313" y="1825625"/>
          <a:ext cx="5337297" cy="4199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4B18E8E-8D22-D685-309B-87BD342A7D7D}"/>
              </a:ext>
            </a:extLst>
          </p:cNvPr>
          <p:cNvSpPr txBox="1"/>
          <p:nvPr/>
        </p:nvSpPr>
        <p:spPr>
          <a:xfrm>
            <a:off x="2305050" y="6100782"/>
            <a:ext cx="7581899" cy="276999"/>
          </a:xfrm>
          <a:prstGeom prst="rect">
            <a:avLst/>
          </a:prstGeom>
          <a:noFill/>
        </p:spPr>
        <p:txBody>
          <a:bodyPr wrap="square">
            <a:spAutoFit/>
          </a:bodyPr>
          <a:lstStyle/>
          <a:p>
            <a:pPr algn="ctr"/>
            <a:r>
              <a:rPr lang="en-US" sz="1200" dirty="0">
                <a:solidFill>
                  <a:schemeClr val="accent3">
                    <a:lumMod val="25000"/>
                  </a:schemeClr>
                </a:solidFill>
                <a:latin typeface="Abadi" panose="020B0604020104020204" pitchFamily="34" charset="0"/>
                <a:hlinkClick r:id="rId8"/>
              </a:rPr>
              <a:t>https://github.com/bobthebaka/DS-Capstone/blob/main/labs-jupyter-spacex-Data%20wrangling.ipynb</a:t>
            </a:r>
            <a:endParaRPr lang="en-US" sz="12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charts that were used are Scatter plot, Bar Chart, and Line graph. These plots were used to illustrate the various aspects of the data. </a:t>
            </a:r>
          </a:p>
          <a:p>
            <a:pPr>
              <a:lnSpc>
                <a:spcPct val="100000"/>
              </a:lnSpc>
              <a:spcBef>
                <a:spcPts val="1400"/>
              </a:spcBef>
            </a:pPr>
            <a:r>
              <a:rPr lang="en-US" sz="2200" dirty="0">
                <a:solidFill>
                  <a:schemeClr val="accent3">
                    <a:lumMod val="25000"/>
                  </a:schemeClr>
                </a:solidFill>
                <a:latin typeface="Abadi"/>
              </a:rPr>
              <a:t>The scatter plots were helpful because they made visualizing the success of the rocket launches with the comparison of two variables. This made groups of failures much easier to see as there would be groups of different color dots to compare.</a:t>
            </a:r>
          </a:p>
          <a:p>
            <a:pPr>
              <a:lnSpc>
                <a:spcPct val="100000"/>
              </a:lnSpc>
              <a:spcBef>
                <a:spcPts val="1400"/>
              </a:spcBef>
            </a:pPr>
            <a:r>
              <a:rPr lang="en-US" sz="2200" dirty="0">
                <a:solidFill>
                  <a:schemeClr val="accent3">
                    <a:lumMod val="25000"/>
                  </a:schemeClr>
                </a:solidFill>
                <a:latin typeface="Abadi"/>
              </a:rPr>
              <a:t>The bar chart made it easy to see the success rate of different orbit types. Allowing us to have an easy and precise comparison between discreet values.</a:t>
            </a:r>
          </a:p>
          <a:p>
            <a:pPr>
              <a:lnSpc>
                <a:spcPct val="100000"/>
              </a:lnSpc>
              <a:spcBef>
                <a:spcPts val="1400"/>
              </a:spcBef>
            </a:pPr>
            <a:r>
              <a:rPr lang="en-US" sz="2200" dirty="0">
                <a:solidFill>
                  <a:schemeClr val="accent3">
                    <a:lumMod val="25000"/>
                  </a:schemeClr>
                </a:solidFill>
                <a:latin typeface="Abadi"/>
              </a:rPr>
              <a:t>The line chart was useful for showing the change of success by year. We can see that SpaceX has been increasing their rocket’s success every year with few exceptions.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897DBD3-AD59-BFA9-DB59-7690AB8BCF1E}"/>
              </a:ext>
            </a:extLst>
          </p:cNvPr>
          <p:cNvSpPr txBox="1"/>
          <p:nvPr/>
        </p:nvSpPr>
        <p:spPr>
          <a:xfrm>
            <a:off x="2979811" y="6226392"/>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https://github.com/bobthebaka/DS-Capstone/blob/main/edadataviz.ipynb</a:t>
            </a:r>
            <a:endParaRPr lang="en-US" sz="1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Using SQL queries to identify the distinct launch sites used by SpaceX</a:t>
            </a:r>
          </a:p>
          <a:p>
            <a:pPr>
              <a:lnSpc>
                <a:spcPct val="100000"/>
              </a:lnSpc>
              <a:spcBef>
                <a:spcPts val="1400"/>
              </a:spcBef>
            </a:pPr>
            <a:r>
              <a:rPr lang="en-US" sz="1400" dirty="0">
                <a:solidFill>
                  <a:schemeClr val="accent3">
                    <a:lumMod val="25000"/>
                  </a:schemeClr>
                </a:solidFill>
                <a:latin typeface="Abadi"/>
              </a:rPr>
              <a:t>We query for launches that happened at any site that started with ‘CCA’. Allowing us to find all launches in an area</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total payload mass carried for a customer. Allowing us to see who is sending the most to space with SpaceX</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average payload by booster type. This might give insight into what SpaceX is more comfortable with the rocket carrying.</a:t>
            </a:r>
          </a:p>
          <a:p>
            <a:pPr>
              <a:lnSpc>
                <a:spcPct val="100000"/>
              </a:lnSpc>
              <a:spcBef>
                <a:spcPts val="1400"/>
              </a:spcBef>
            </a:pPr>
            <a:r>
              <a:rPr lang="en-US" sz="1400" dirty="0">
                <a:solidFill>
                  <a:schemeClr val="accent3">
                    <a:lumMod val="25000"/>
                  </a:schemeClr>
                </a:solidFill>
                <a:latin typeface="Abadi" panose="020B0604020104020204" pitchFamily="34" charset="0"/>
              </a:rPr>
              <a:t>We query for the earliest successful landing of a booster.</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successfully landed on a drone ship with a payload in the range or 4000 to 6000 kg. This would be helpful if we needed to see what is succeeding when another version might be failing in a similar task.</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successes and failures. Allowing us to have a ratio of success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boosters that carried the max payloads. Allowing us to compare the booster versions.</a:t>
            </a:r>
          </a:p>
          <a:p>
            <a:pPr>
              <a:lnSpc>
                <a:spcPct val="100000"/>
              </a:lnSpc>
              <a:spcBef>
                <a:spcPts val="1400"/>
              </a:spcBef>
            </a:pPr>
            <a:r>
              <a:rPr lang="en-US" sz="1400" dirty="0">
                <a:solidFill>
                  <a:schemeClr val="accent3">
                    <a:lumMod val="25000"/>
                  </a:schemeClr>
                </a:solidFill>
                <a:latin typeface="Abadi" panose="020B0604020104020204" pitchFamily="34" charset="0"/>
              </a:rPr>
              <a:t>We queried for the count of landings outcomes in a date range. Allowing us insight to a timeframe that might show the result of different manufacturing processes.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EC70923A-FD29-0BBE-280C-98618A872A5F}"/>
              </a:ext>
            </a:extLst>
          </p:cNvPr>
          <p:cNvSpPr txBox="1"/>
          <p:nvPr/>
        </p:nvSpPr>
        <p:spPr>
          <a:xfrm>
            <a:off x="2424112" y="6288711"/>
            <a:ext cx="7343775"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https://github.com/bobthebaka/DS-Capstone/blob/main/jupyter-labs-eda-sql-coursera_sqllite.ipynb</a:t>
            </a:r>
            <a:endParaRPr lang="en-US" sz="12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 circle markers to the map to each launch site. This helps differentiate markers on the map. The circle helps show the launch site and area around it.  </a:t>
            </a:r>
          </a:p>
          <a:p>
            <a:pPr>
              <a:lnSpc>
                <a:spcPct val="100000"/>
              </a:lnSpc>
              <a:spcBef>
                <a:spcPts val="1400"/>
              </a:spcBef>
            </a:pPr>
            <a:r>
              <a:rPr lang="en-US" sz="2200" dirty="0">
                <a:solidFill>
                  <a:schemeClr val="accent3">
                    <a:lumMod val="25000"/>
                  </a:schemeClr>
                </a:solidFill>
                <a:latin typeface="Abadi" panose="020B0604020104020204" pitchFamily="34" charset="0"/>
              </a:rPr>
              <a:t>We used markers to indicate the launches. The markers color was set to reflect the success or failure. The markers are at the same location, causing them to be stacked and represented by a number.</a:t>
            </a:r>
          </a:p>
          <a:p>
            <a:pPr>
              <a:lnSpc>
                <a:spcPct val="100000"/>
              </a:lnSpc>
              <a:spcBef>
                <a:spcPts val="1400"/>
              </a:spcBef>
            </a:pPr>
            <a:r>
              <a:rPr lang="en-US" sz="2200" dirty="0">
                <a:solidFill>
                  <a:schemeClr val="accent3">
                    <a:lumMod val="25000"/>
                  </a:schemeClr>
                </a:solidFill>
                <a:latin typeface="Abadi" panose="020B0604020104020204" pitchFamily="34" charset="0"/>
              </a:rPr>
              <a:t>Lines with markers are used to measured the distance from the launch site. The line and marker color is different for each feature that is being measured against. The marker has a popup that will show the distance from the launch site.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3C6637F8-A678-97EF-7627-502B051F6661}"/>
              </a:ext>
            </a:extLst>
          </p:cNvPr>
          <p:cNvSpPr txBox="1"/>
          <p:nvPr/>
        </p:nvSpPr>
        <p:spPr>
          <a:xfrm>
            <a:off x="2640806" y="6226392"/>
            <a:ext cx="69103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https://github.com/bobthebaka/DS-Capstone/blob/main/lab_jupyter_launch_site_location.ipynb</a:t>
            </a:r>
            <a:endParaRPr lang="en-US" sz="12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consist of two graphs, the first is a pie chart, second is a scatter plot. There are two controls, one allow you to select a launch site and the second a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works with the launch site selector. If you select all it will show a breakdown of the different pads with their success percentage in relation to all successes. If you select a pad, it shows the success and failure percentages for just that pad.</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works with both the scatter plot and range. It will show the different pads with different color dots. The X axis is the payload, and the y is the success. If the range is set only those launches that had a payload in that range are shown.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3B00D6D4-871B-C012-D490-17A2F6DBBFE1}"/>
              </a:ext>
            </a:extLst>
          </p:cNvPr>
          <p:cNvSpPr txBox="1"/>
          <p:nvPr/>
        </p:nvSpPr>
        <p:spPr>
          <a:xfrm>
            <a:off x="3048000" y="6180850"/>
            <a:ext cx="6096000"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https://github.com/bobthebaka/DS-Capstone/blob/main/spacex_dash_app.py</a:t>
            </a:r>
            <a:endParaRPr lang="en-US"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perform predictive analysis, we start with preparing our value we are predicting, in this case its class. We create a NumPy array that will tell if the rocket landed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Second, we need to prep the data by setting it to a value in a standard size. The standard scaler will do that by setting it from -1 to 1. </a:t>
            </a:r>
          </a:p>
          <a:p>
            <a:pPr>
              <a:lnSpc>
                <a:spcPct val="100000"/>
              </a:lnSpc>
              <a:spcBef>
                <a:spcPts val="1400"/>
              </a:spcBef>
            </a:pPr>
            <a:r>
              <a:rPr lang="en-US" sz="2200" dirty="0">
                <a:solidFill>
                  <a:schemeClr val="accent3">
                    <a:lumMod val="25000"/>
                  </a:schemeClr>
                </a:solidFill>
                <a:latin typeface="Abadi" panose="020B0604020104020204" pitchFamily="34" charset="0"/>
              </a:rPr>
              <a:t>Third, we split our data into test and training sets.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8142A663-5C53-03F8-2688-8F7064879794}"/>
              </a:ext>
            </a:extLst>
          </p:cNvPr>
          <p:cNvSpPr txBox="1"/>
          <p:nvPr/>
        </p:nvSpPr>
        <p:spPr>
          <a:xfrm>
            <a:off x="2096367" y="6288711"/>
            <a:ext cx="7862887" cy="276999"/>
          </a:xfrm>
          <a:prstGeom prst="rect">
            <a:avLst/>
          </a:prstGeom>
          <a:noFill/>
        </p:spPr>
        <p:txBody>
          <a:bodyPr wrap="square">
            <a:spAutoFit/>
          </a:bodyPr>
          <a:lstStyle/>
          <a:p>
            <a:pPr algn="ctr">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https://github.com/bobthebaka/DS-Capstone/blob/main/SpaceX_Machine%20Learning%20Prediction_Part_5.ipynb</a:t>
            </a:r>
            <a:endParaRPr lang="en-US" sz="1200" dirty="0"/>
          </a:p>
        </p:txBody>
      </p:sp>
      <p:graphicFrame>
        <p:nvGraphicFramePr>
          <p:cNvPr id="7" name="Diagram 6">
            <a:extLst>
              <a:ext uri="{FF2B5EF4-FFF2-40B4-BE49-F238E27FC236}">
                <a16:creationId xmlns:a16="http://schemas.microsoft.com/office/drawing/2014/main" id="{2AFFD00E-F01F-229A-4423-EA69E7ACF2DB}"/>
              </a:ext>
            </a:extLst>
          </p:cNvPr>
          <p:cNvGraphicFramePr/>
          <p:nvPr>
            <p:extLst>
              <p:ext uri="{D42A27DB-BD31-4B8C-83A1-F6EECF244321}">
                <p14:modId xmlns:p14="http://schemas.microsoft.com/office/powerpoint/2010/main" val="677138540"/>
              </p:ext>
            </p:extLst>
          </p:nvPr>
        </p:nvGraphicFramePr>
        <p:xfrm>
          <a:off x="6096000" y="1253765"/>
          <a:ext cx="5189610" cy="48218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5666971" cy="387533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dirty="0">
                <a:solidFill>
                  <a:schemeClr val="tx1"/>
                </a:solidFill>
                <a:latin typeface="+mn-lt"/>
              </a:rPr>
              <a:t>During EDA we were able to see trends in the data regarding payload and orbit type. There looks to be a higher failure rate for payloads around the 4-6k kg range. This could be skewed by the failures for early landings.</a:t>
            </a:r>
          </a:p>
          <a:p>
            <a:pPr>
              <a:spcBef>
                <a:spcPts val="1400"/>
              </a:spcBef>
              <a:buFont typeface="Arial" panose="020B0604020202020204" pitchFamily="34" charset="0"/>
              <a:buChar char="•"/>
            </a:pPr>
            <a:r>
              <a:rPr lang="en-US" sz="1600" dirty="0">
                <a:solidFill>
                  <a:schemeClr val="tx1"/>
                </a:solidFill>
                <a:latin typeface="+mn-lt"/>
              </a:rPr>
              <a:t>For the plot of Orbit type vs Payload, we see that GTO orbits have a higher rate of landing failure. This could be explained by the energy need to achieve the orbit. GTO is a high orbit around halfway to the moon. Getting there requires more from the rocket, leaving it with little to no fuel to land</a:t>
            </a:r>
          </a:p>
          <a:p>
            <a:pPr>
              <a:spcBef>
                <a:spcPts val="1400"/>
              </a:spcBef>
              <a:buFont typeface="Arial" panose="020B0604020202020204" pitchFamily="34" charset="0"/>
              <a:buChar char="•"/>
            </a:pPr>
            <a:r>
              <a:rPr lang="en-US" sz="1600" dirty="0">
                <a:solidFill>
                  <a:schemeClr val="tx1"/>
                </a:solidFill>
                <a:latin typeface="+mn-lt"/>
              </a:rPr>
              <a:t>We also see that early rocket designs failed quite often which is expected for a new product. There were 22 launches before the first successful landing on a drone ship. These failures should be considered in their own category as SpaceX was still learning how the land the first stage.</a:t>
            </a:r>
          </a:p>
          <a:p>
            <a:pPr>
              <a:spcBef>
                <a:spcPts val="1400"/>
              </a:spcBef>
              <a:buFont typeface="Arial" panose="020B0604020202020204" pitchFamily="34" charset="0"/>
              <a:buChar char="•"/>
            </a:pPr>
            <a:r>
              <a:rPr lang="en-US" sz="1600" dirty="0">
                <a:solidFill>
                  <a:schemeClr val="tx1"/>
                </a:solidFill>
                <a:latin typeface="+mn-lt"/>
              </a:rPr>
              <a:t>With the predictive analysis we were able to get an 88% accuracy rate of predicting landing success.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52ABA7E-84C2-3424-D866-ADFB782DD0CF}"/>
              </a:ext>
            </a:extLst>
          </p:cNvPr>
          <p:cNvPicPr>
            <a:picLocks noChangeAspect="1"/>
          </p:cNvPicPr>
          <p:nvPr/>
        </p:nvPicPr>
        <p:blipFill>
          <a:blip r:embed="rId4"/>
          <a:stretch>
            <a:fillRect/>
          </a:stretch>
        </p:blipFill>
        <p:spPr>
          <a:xfrm>
            <a:off x="6508096" y="1728787"/>
            <a:ext cx="4777515" cy="3953885"/>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a:t>
            </a:r>
            <a:r>
              <a:rPr lang="en-US" sz="1200" dirty="0">
                <a:solidFill>
                  <a:srgbClr val="FF0000"/>
                </a:solidFill>
              </a:rPr>
              <a:t>LEO</a:t>
            </a:r>
            <a:r>
              <a:rPr lang="en-US" sz="1200" dirty="0"/>
              <a:t>), Very Low Earth Orbits (</a:t>
            </a:r>
            <a:r>
              <a:rPr lang="en-US" sz="1200" dirty="0">
                <a:solidFill>
                  <a:srgbClr val="FF0000"/>
                </a:solidFill>
              </a:rPr>
              <a:t>VLEO</a:t>
            </a:r>
            <a:r>
              <a:rPr lang="en-US" sz="1200" dirty="0"/>
              <a:t>), Geosynchronous Orbit (</a:t>
            </a:r>
            <a:r>
              <a:rPr lang="en-US" sz="1200" dirty="0">
                <a:solidFill>
                  <a:srgbClr val="FF0000"/>
                </a:solidFill>
              </a:rPr>
              <a:t>GTO</a:t>
            </a:r>
            <a:r>
              <a:rPr lang="en-US" sz="1200" dirty="0"/>
              <a:t>), Sun-synchronous Orbit (</a:t>
            </a:r>
            <a:r>
              <a:rPr lang="en-US" sz="1200" dirty="0">
                <a:solidFill>
                  <a:srgbClr val="FF0000"/>
                </a:solidFill>
              </a:rPr>
              <a:t>SSO / SO</a:t>
            </a:r>
            <a:r>
              <a:rPr lang="en-US" sz="1200" dirty="0"/>
              <a:t>), Lagrange Points (</a:t>
            </a:r>
            <a:r>
              <a:rPr lang="en-US" sz="1200" dirty="0">
                <a:solidFill>
                  <a:srgbClr val="FF0000"/>
                </a:solidFill>
              </a:rPr>
              <a:t>ES-L1</a:t>
            </a:r>
            <a:r>
              <a:rPr lang="en-US" sz="1200" dirty="0"/>
              <a:t>), Highly Elliptical Orbit (</a:t>
            </a:r>
            <a:r>
              <a:rPr lang="en-US" sz="1200" dirty="0">
                <a:solidFill>
                  <a:srgbClr val="FF0000"/>
                </a:solidFill>
              </a:rPr>
              <a:t>HEO</a:t>
            </a:r>
            <a:r>
              <a:rPr lang="en-US" sz="1200" dirty="0"/>
              <a:t>), International Space Station Orbit (</a:t>
            </a:r>
            <a:r>
              <a:rPr lang="en-US" sz="1200" dirty="0">
                <a:solidFill>
                  <a:srgbClr val="FF0000"/>
                </a:solidFill>
              </a:rPr>
              <a:t>ISS</a:t>
            </a:r>
            <a:r>
              <a:rPr lang="en-US" sz="1200" dirty="0"/>
              <a:t>), Geocentric Orbits 2,000 km to 35,786 km (</a:t>
            </a:r>
            <a:r>
              <a:rPr lang="en-US" sz="1200" dirty="0">
                <a:solidFill>
                  <a:srgbClr val="FF0000"/>
                </a:solidFill>
              </a:rPr>
              <a:t>MEO</a:t>
            </a:r>
            <a:r>
              <a:rPr lang="en-US" sz="1200" dirty="0"/>
              <a:t>), Circular Geosynchronous Orbit 35,786 km</a:t>
            </a:r>
            <a:r>
              <a:rPr lang="en-US" sz="1200" dirty="0">
                <a:hlinkClick r:id="rId3"/>
              </a:rPr>
              <a:t> </a:t>
            </a:r>
            <a:r>
              <a:rPr lang="en-US" sz="1200" dirty="0"/>
              <a:t>(</a:t>
            </a:r>
            <a:r>
              <a:rPr lang="en-US" sz="1200" dirty="0">
                <a:solidFill>
                  <a:srgbClr val="FF0000"/>
                </a:solidFill>
              </a:rPr>
              <a:t>GEO</a:t>
            </a:r>
            <a:r>
              <a:rPr lang="en-US" sz="1200" dirty="0"/>
              <a:t>), Polar Orbit (</a:t>
            </a:r>
            <a:r>
              <a:rPr lang="en-US" sz="1200" dirty="0">
                <a:solidFill>
                  <a:srgbClr val="FF0000"/>
                </a:solidFill>
              </a:rPr>
              <a:t>PO</a:t>
            </a:r>
            <a:r>
              <a:rPr lang="en-US" sz="1200" dirty="0"/>
              <a:t>)</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5914"/>
            <a:ext cx="10385372" cy="4343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began our analysis by collecting data on SpaceX. There are two sources of data that we need. SpaceX own API, and Wikipedia. Both sources have most of the same data, but Wikipedia has some extra values that are useful. We then process and clean the data, getting it in a state that is allows us to use it. We then perform our exploratory data analysis(EDA) to find any features that we might use for our predictions. Then we run it through some predictive models to find if we can predict the landings.</a:t>
            </a:r>
          </a:p>
          <a:p>
            <a:pPr>
              <a:lnSpc>
                <a:spcPct val="100000"/>
              </a:lnSpc>
              <a:spcBef>
                <a:spcPts val="1400"/>
              </a:spcBef>
            </a:pPr>
            <a:r>
              <a:rPr lang="en-US" sz="2200" dirty="0">
                <a:solidFill>
                  <a:schemeClr val="accent3">
                    <a:lumMod val="25000"/>
                  </a:schemeClr>
                </a:solidFill>
                <a:latin typeface="Abadi" panose="020B0604020104020204" pitchFamily="34" charset="0"/>
              </a:rPr>
              <a:t>With our </a:t>
            </a:r>
            <a:r>
              <a:rPr lang="en-US" sz="2200" dirty="0" err="1">
                <a:solidFill>
                  <a:schemeClr val="accent3">
                    <a:lumMod val="25000"/>
                  </a:schemeClr>
                </a:solidFill>
                <a:latin typeface="Abadi" panose="020B0604020104020204" pitchFamily="34" charset="0"/>
              </a:rPr>
              <a:t>tree_cv</a:t>
            </a:r>
            <a:r>
              <a:rPr lang="en-US" sz="2200" dirty="0">
                <a:solidFill>
                  <a:schemeClr val="accent3">
                    <a:lumMod val="25000"/>
                  </a:schemeClr>
                </a:solidFill>
                <a:latin typeface="Abadi" panose="020B0604020104020204" pitchFamily="34" charset="0"/>
              </a:rPr>
              <a:t> model we were able to get a predictions success of 88% and some possible relationship between payload and orbit that could influence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dirty="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dirty="0"/>
              <a:t>The Map is updated to show the location of launches and the success of the launch. Green indicating success and Red indicating a failure of some kind.</a:t>
            </a:r>
          </a:p>
          <a:p>
            <a:pPr>
              <a:spcBef>
                <a:spcPts val="1400"/>
              </a:spcBef>
            </a:pPr>
            <a:r>
              <a:rPr lang="en-US" sz="1200" dirty="0"/>
              <a:t>To have a clean map the launched are grouped into yellow circles showing the number of launches. Once clicked it reveals all the launches in a spiral pattern.</a:t>
            </a:r>
          </a:p>
          <a:p>
            <a:pPr>
              <a:spcBef>
                <a:spcPts val="1400"/>
              </a:spcBef>
            </a:pPr>
            <a:r>
              <a:rPr lang="en-US" sz="1200" dirty="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All sites pie chart</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AF3B52-EA88-191E-ADA1-7360135245AF}"/>
              </a:ext>
            </a:extLst>
          </p:cNvPr>
          <p:cNvPicPr>
            <a:picLocks noChangeAspect="1"/>
          </p:cNvPicPr>
          <p:nvPr/>
        </p:nvPicPr>
        <p:blipFill rotWithShape="1">
          <a:blip r:embed="rId2"/>
          <a:srcRect l="-109" t="2801" r="-55" b="7116"/>
          <a:stretch/>
        </p:blipFill>
        <p:spPr>
          <a:xfrm>
            <a:off x="2560047" y="704504"/>
            <a:ext cx="7071905"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500" dirty="0"/>
              <a:t>With the dashboard we can see the distributions of successful landings by launch sites.</a:t>
            </a:r>
          </a:p>
          <a:p>
            <a:pPr>
              <a:spcBef>
                <a:spcPts val="1400"/>
              </a:spcBef>
            </a:pPr>
            <a:r>
              <a:rPr lang="en-US" sz="1500" dirty="0"/>
              <a:t>This allows us to see the total number of successful landings from each site.</a:t>
            </a:r>
          </a:p>
          <a:p>
            <a:pPr>
              <a:spcBef>
                <a:spcPts val="1400"/>
              </a:spcBef>
            </a:pPr>
            <a:r>
              <a:rPr lang="en-US" sz="1500" dirty="0"/>
              <a:t>This data does not show how successful the site is as it doesn’t reflect the total number of launches out of each site. Just the successes of each site. For example, CCAFS LC-40 has the most launches of any site with 26 launches but only 7 Successful landings.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when landing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Dashboard – KSC LC-39A</a:t>
            </a:r>
            <a:endParaRPr lang="en-US" sz="4400" kern="1200" dirty="0">
              <a:solidFill>
                <a:schemeClr val="tx1"/>
              </a:solidFill>
              <a:latin typeface="+mj-lt"/>
              <a:ea typeface="+mj-ea"/>
              <a:cs typeface="+mj-cs"/>
            </a:endParaRP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7D3EB6-C0C4-FA8E-6E5D-9593BE07F85F}"/>
              </a:ext>
            </a:extLst>
          </p:cNvPr>
          <p:cNvPicPr>
            <a:picLocks noChangeAspect="1"/>
          </p:cNvPicPr>
          <p:nvPr/>
        </p:nvPicPr>
        <p:blipFill>
          <a:blip r:embed="rId2"/>
          <a:stretch>
            <a:fillRect/>
          </a:stretch>
        </p:blipFill>
        <p:spPr>
          <a:xfrm>
            <a:off x="2511184" y="704504"/>
            <a:ext cx="7169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500" dirty="0"/>
              <a:t>By selecting a site from the dropdown, we can see the details about how successful all launches have been. For KSC LC-39A we see that the success rate is 76.9%</a:t>
            </a:r>
          </a:p>
          <a:p>
            <a:r>
              <a:rPr lang="en-US" sz="1500" dirty="0"/>
              <a:t>This part of the dashboard is designed to allow the inspection of each launch site. With its visualizations we can easily compare the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Dashboard – Payload Analysis</a:t>
            </a:r>
          </a:p>
        </p:txBody>
      </p:sp>
      <p:sp>
        <p:nvSpPr>
          <p:cNvPr id="19" name="Arc 18">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44FA5A7-B84D-6329-A0FB-A508A8A4AC4A}"/>
              </a:ext>
            </a:extLst>
          </p:cNvPr>
          <p:cNvPicPr>
            <a:picLocks noChangeAspect="1"/>
          </p:cNvPicPr>
          <p:nvPr/>
        </p:nvPicPr>
        <p:blipFill>
          <a:blip r:embed="rId2"/>
          <a:stretch>
            <a:fillRect/>
          </a:stretch>
        </p:blipFill>
        <p:spPr>
          <a:xfrm>
            <a:off x="1778522" y="704504"/>
            <a:ext cx="86349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1300" dirty="0"/>
              <a:t>The Dashboard also includes a section to look at the launches by comparing the payload mass to the success while showing what booster version was being launched (show by dot color)</a:t>
            </a:r>
          </a:p>
          <a:p>
            <a:pPr>
              <a:spcBef>
                <a:spcPts val="1400"/>
              </a:spcBef>
            </a:pPr>
            <a:r>
              <a:rPr lang="en-US" sz="1300" dirty="0"/>
              <a:t>With the slider above the scatter plot we can set the payload limits. By setting the limits it will only show the payloads inside that range. This graph will also show the launches out of which pad is selected at the top of the page.</a:t>
            </a:r>
          </a:p>
          <a:p>
            <a:pPr>
              <a:spcBef>
                <a:spcPts val="1400"/>
              </a:spcBef>
            </a:pPr>
            <a:r>
              <a:rPr lang="en-US" sz="1300" dirty="0"/>
              <a:t>This will provide another useful way to compare launches by providing information about payload, booster version and success in an easy to digest manner.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four algorithms we tried ended up being quite close in the outcomes. We can see that most have an 83.3% with </a:t>
            </a:r>
            <a:r>
              <a:rPr lang="en-US" sz="2200" dirty="0" err="1">
                <a:solidFill>
                  <a:schemeClr val="accent3">
                    <a:lumMod val="25000"/>
                  </a:schemeClr>
                </a:solidFill>
                <a:latin typeface="Abadi"/>
              </a:rPr>
              <a:t>Tree_cv</a:t>
            </a:r>
            <a:r>
              <a:rPr lang="en-US" sz="2200" dirty="0">
                <a:solidFill>
                  <a:schemeClr val="accent3">
                    <a:lumMod val="25000"/>
                  </a:schemeClr>
                </a:solidFill>
                <a:latin typeface="Abadi"/>
              </a:rPr>
              <a:t> having 88.9% success.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21E337E-8887-7162-EDEA-DFC2077991DC}"/>
              </a:ext>
            </a:extLst>
          </p:cNvPr>
          <p:cNvPicPr>
            <a:picLocks noChangeAspect="1"/>
          </p:cNvPicPr>
          <p:nvPr/>
        </p:nvPicPr>
        <p:blipFill>
          <a:blip r:embed="rId3"/>
          <a:stretch>
            <a:fillRect/>
          </a:stretch>
        </p:blipFill>
        <p:spPr>
          <a:xfrm>
            <a:off x="6095999" y="1798525"/>
            <a:ext cx="5283128" cy="40752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73664"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have the confusion matrix of the predicted results. There are 18 landings in this dataset, 6 failures and 12 successes. The prediction made good predictions of 5 didn’t land and 11 did land. It also made bad predictions of 1 false positive and 1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D0C08C7-3DBA-B50F-A887-8B785A151AF1}"/>
              </a:ext>
            </a:extLst>
          </p:cNvPr>
          <p:cNvPicPr>
            <a:picLocks noChangeAspect="1"/>
          </p:cNvPicPr>
          <p:nvPr/>
        </p:nvPicPr>
        <p:blipFill>
          <a:blip r:embed="rId3"/>
          <a:stretch>
            <a:fillRect/>
          </a:stretch>
        </p:blipFill>
        <p:spPr>
          <a:xfrm>
            <a:off x="6684511" y="1751852"/>
            <a:ext cx="4601100" cy="392549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landings are getting more reliable. With landings success sitting around 80-90% </a:t>
            </a:r>
          </a:p>
          <a:p>
            <a:pPr>
              <a:lnSpc>
                <a:spcPct val="100000"/>
              </a:lnSpc>
              <a:spcBef>
                <a:spcPts val="1400"/>
              </a:spcBef>
            </a:pPr>
            <a:r>
              <a:rPr lang="en-US" sz="2200" dirty="0">
                <a:solidFill>
                  <a:schemeClr val="accent3">
                    <a:lumMod val="25000"/>
                  </a:schemeClr>
                </a:solidFill>
                <a:latin typeface="Abadi" panose="020B0604020104020204" pitchFamily="34" charset="0"/>
              </a:rPr>
              <a:t>Orbit types influence the success rate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Payloads appear to influence the rate of failure in landings but appears to have non-linear relationship.</a:t>
            </a:r>
          </a:p>
          <a:p>
            <a:pPr>
              <a:lnSpc>
                <a:spcPct val="100000"/>
              </a:lnSpc>
              <a:spcBef>
                <a:spcPts val="1400"/>
              </a:spcBef>
            </a:pPr>
            <a:r>
              <a:rPr lang="en-US" sz="2200" dirty="0">
                <a:solidFill>
                  <a:schemeClr val="accent3">
                    <a:lumMod val="25000"/>
                  </a:schemeClr>
                </a:solidFill>
                <a:latin typeface="Abadi" panose="020B0604020104020204" pitchFamily="34" charset="0"/>
              </a:rPr>
              <a:t>The relationship with rocket launch parameters and the success of the landing are strong enough to get decent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queries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total payload from a customer</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SUM("PAYLOAD_MASS__KG_") FROM SPACEXTABLE WHERE Customer = 'NASA (CRS)’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payload range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FROM SPACEXTABLE WHERE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 'Success (drone ship)' AND "PAYLOAD_MASS__KG_" &gt; 4000 AND "PAYLOAD_MASS__KG_" &lt; 6000</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Finding date range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sql</a:t>
            </a:r>
            <a:r>
              <a:rPr lang="en-US" sz="1200" dirty="0">
                <a:solidFill>
                  <a:schemeClr val="accent3">
                    <a:lumMod val="25000"/>
                  </a:schemeClr>
                </a:solidFill>
                <a:latin typeface="Abadi" panose="020B0604020104020204" pitchFamily="34" charset="0"/>
              </a:rPr>
              <a:t> SELECT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 6,2) as Month, "</a:t>
            </a:r>
            <a:r>
              <a:rPr lang="en-US" sz="1200" dirty="0" err="1">
                <a:solidFill>
                  <a:schemeClr val="accent3">
                    <a:lumMod val="25000"/>
                  </a:schemeClr>
                </a:solidFill>
                <a:latin typeface="Abadi" panose="020B0604020104020204" pitchFamily="34" charset="0"/>
              </a:rPr>
              <a:t>Landing_Outcome</a:t>
            </a:r>
            <a:r>
              <a:rPr lang="en-US" sz="1200" dirty="0">
                <a:solidFill>
                  <a:schemeClr val="accent3">
                    <a:lumMod val="25000"/>
                  </a:schemeClr>
                </a:solidFill>
                <a:latin typeface="Abadi" panose="020B0604020104020204" pitchFamily="34" charset="0"/>
              </a:rPr>
              <a:t>", "</a:t>
            </a:r>
            <a:r>
              <a:rPr lang="en-US" sz="1200" dirty="0" err="1">
                <a:solidFill>
                  <a:schemeClr val="accent3">
                    <a:lumMod val="25000"/>
                  </a:schemeClr>
                </a:solidFill>
                <a:latin typeface="Abadi" panose="020B0604020104020204" pitchFamily="34" charset="0"/>
              </a:rPr>
              <a:t>Booster_Version</a:t>
            </a:r>
            <a:r>
              <a:rPr lang="en-US" sz="1200" dirty="0">
                <a:solidFill>
                  <a:schemeClr val="accent3">
                    <a:lumMod val="25000"/>
                  </a:schemeClr>
                </a:solidFill>
                <a:latin typeface="Abadi" panose="020B0604020104020204" pitchFamily="34" charset="0"/>
              </a:rPr>
              <a:t>",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FROM SPACEXTABLE WHERE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(Date,0,5)='2015' ORDER BY </a:t>
            </a:r>
            <a:r>
              <a:rPr lang="en-US" sz="1200" dirty="0" err="1">
                <a:solidFill>
                  <a:schemeClr val="accent3">
                    <a:lumMod val="25000"/>
                  </a:schemeClr>
                </a:solidFill>
                <a:latin typeface="Abadi" panose="020B0604020104020204" pitchFamily="34" charset="0"/>
              </a:rPr>
              <a:t>substr</a:t>
            </a:r>
            <a:r>
              <a:rPr lang="en-US" sz="1200" dirty="0">
                <a:solidFill>
                  <a:schemeClr val="accent3">
                    <a:lumMod val="25000"/>
                  </a:schemeClr>
                </a:solidFill>
                <a:latin typeface="Abadi" panose="020B0604020104020204" pitchFamily="34" charset="0"/>
              </a:rPr>
              <a:t>(Date, 6,2) ASC</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91048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Data collection using SpaceX API</a:t>
            </a:r>
          </a:p>
          <a:p>
            <a:pPr lvl="1">
              <a:lnSpc>
                <a:spcPct val="120000"/>
              </a:lnSpc>
              <a:spcBef>
                <a:spcPts val="1400"/>
              </a:spcBef>
            </a:pPr>
            <a:r>
              <a:rPr lang="en-US" sz="6400" dirty="0">
                <a:solidFill>
                  <a:schemeClr val="tx1"/>
                </a:solidFill>
                <a:latin typeface="Abadi"/>
              </a:rPr>
              <a:t>Data collection using Wikipedia to web scrape the table of launches</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Performed data cleaning and simplifying the data so that the values are better processed during predictive analysis. </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tx1"/>
                </a:solidFill>
                <a:latin typeface="Abadi"/>
              </a:rPr>
              <a:t>Performed a series of predictive analysis to see what models performed the best. The results were compared to show which performed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was done in two ways. First the SpaceX API was used to download the launch data. This gives us data from SpaceX themselves. Second is the data scraped from the wiki page on SpaceX, Using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to process the html we can extract the table we need with launch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94F5F35E-ECCA-29B3-3DFA-6D28BBE7597C}"/>
              </a:ext>
            </a:extLst>
          </p:cNvPr>
          <p:cNvGraphicFramePr/>
          <p:nvPr>
            <p:extLst>
              <p:ext uri="{D42A27DB-BD31-4B8C-83A1-F6EECF244321}">
                <p14:modId xmlns:p14="http://schemas.microsoft.com/office/powerpoint/2010/main" val="3597512573"/>
              </p:ext>
            </p:extLst>
          </p:nvPr>
        </p:nvGraphicFramePr>
        <p:xfrm>
          <a:off x="734028" y="3076576"/>
          <a:ext cx="10421864" cy="3525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Our collection from the SpaceX API is quite simple. They API allows us to request past launches. These are delivered in a JSON object which is easy to convert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With that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we can process the data, cleaning things to make it easy to processes for our models later. </a:t>
            </a:r>
          </a:p>
          <a:p>
            <a:pPr>
              <a:lnSpc>
                <a:spcPct val="100000"/>
              </a:lnSpc>
              <a:spcBef>
                <a:spcPts val="1400"/>
              </a:spcBef>
            </a:pPr>
            <a:r>
              <a:rPr lang="en-US" sz="2200" dirty="0">
                <a:solidFill>
                  <a:schemeClr val="accent3">
                    <a:lumMod val="25000"/>
                  </a:schemeClr>
                </a:solidFill>
                <a:latin typeface="Abadi"/>
              </a:rPr>
              <a:t>Rockets payloads, and launch sites are listed by serial numbers. To get human friendly names, we call the API and request details about specific details. Cross referencing this we update the values in our main data set.</a:t>
            </a:r>
          </a:p>
          <a:p>
            <a:pPr>
              <a:lnSpc>
                <a:spcPct val="100000"/>
              </a:lnSpc>
              <a:spcBef>
                <a:spcPts val="1400"/>
              </a:spcBef>
            </a:pPr>
            <a:r>
              <a:rPr lang="en-US" sz="2200" dirty="0">
                <a:solidFill>
                  <a:schemeClr val="accent3">
                    <a:lumMod val="25000"/>
                  </a:schemeClr>
                </a:solidFill>
                <a:latin typeface="Abadi"/>
              </a:rPr>
              <a:t>We then filter out the non-Falcon 9 rockets since we are only concerned about their performance.</a:t>
            </a:r>
          </a:p>
          <a:p>
            <a:pPr>
              <a:lnSpc>
                <a:spcPct val="100000"/>
              </a:lnSpc>
              <a:spcBef>
                <a:spcPts val="1400"/>
              </a:spcBef>
            </a:pPr>
            <a:r>
              <a:rPr lang="en-US" sz="2200" dirty="0">
                <a:solidFill>
                  <a:schemeClr val="accent3">
                    <a:lumMod val="25000"/>
                  </a:schemeClr>
                </a:solidFill>
                <a:latin typeface="Abadi"/>
              </a:rPr>
              <a:t>We then replace the missing values in the Payload column by using the mean value of the column. This is to keep these entries while not skewing the data.</a:t>
            </a:r>
          </a:p>
          <a:p>
            <a:pPr>
              <a:lnSpc>
                <a:spcPct val="100000"/>
              </a:lnSpc>
              <a:spcBef>
                <a:spcPts val="1400"/>
              </a:spcBef>
            </a:pPr>
            <a:r>
              <a:rPr lang="en-US" sz="2200" dirty="0">
                <a:solidFill>
                  <a:schemeClr val="accent3">
                    <a:lumMod val="25000"/>
                  </a:schemeClr>
                </a:solidFill>
                <a:latin typeface="Abadi"/>
              </a:rPr>
              <a:t>We then save our results to an indexed CSV.</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01B6F9F-9609-4188-666F-0F5CBBA6F64E}"/>
              </a:ext>
            </a:extLst>
          </p:cNvPr>
          <p:cNvGraphicFramePr/>
          <p:nvPr>
            <p:extLst>
              <p:ext uri="{D42A27DB-BD31-4B8C-83A1-F6EECF244321}">
                <p14:modId xmlns:p14="http://schemas.microsoft.com/office/powerpoint/2010/main" val="1855859623"/>
              </p:ext>
            </p:extLst>
          </p:nvPr>
        </p:nvGraphicFramePr>
        <p:xfrm>
          <a:off x="5670222" y="1800225"/>
          <a:ext cx="5701040" cy="4319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51B7E2E-22ED-D191-D66F-5F0C676A1293}"/>
              </a:ext>
            </a:extLst>
          </p:cNvPr>
          <p:cNvSpPr txBox="1"/>
          <p:nvPr/>
        </p:nvSpPr>
        <p:spPr>
          <a:xfrm>
            <a:off x="2509838" y="6226392"/>
            <a:ext cx="79248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hlinkClick r:id="rId8"/>
              </a:rPr>
              <a:t>https://github.com/bobthebaka/DS-Capstone/blob/main/jupyter-labs-spacex-data-collection-api.ipynb</a:t>
            </a:r>
            <a:endParaRPr lang="en-US" sz="12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245027" cy="3811587"/>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Our process of collecting data from the Wiki page is made easy by the library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After doing a simple request of the page we have the HTML.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will parse it and give us an object we can query.</a:t>
            </a:r>
          </a:p>
          <a:p>
            <a:pPr>
              <a:lnSpc>
                <a:spcPct val="100000"/>
              </a:lnSpc>
              <a:spcBef>
                <a:spcPts val="1400"/>
              </a:spcBef>
            </a:pPr>
            <a:r>
              <a:rPr lang="en-US" sz="1800" dirty="0">
                <a:solidFill>
                  <a:schemeClr val="accent3">
                    <a:lumMod val="25000"/>
                  </a:schemeClr>
                </a:solidFill>
                <a:latin typeface="Abadi"/>
              </a:rPr>
              <a:t>To get the table info we want, We query for the 3</a:t>
            </a:r>
            <a:r>
              <a:rPr lang="en-US" sz="1800" baseline="30000" dirty="0">
                <a:solidFill>
                  <a:schemeClr val="accent3">
                    <a:lumMod val="25000"/>
                  </a:schemeClr>
                </a:solidFill>
                <a:latin typeface="Abadi"/>
              </a:rPr>
              <a:t>rd</a:t>
            </a:r>
            <a:r>
              <a:rPr lang="en-US" sz="1800" dirty="0">
                <a:solidFill>
                  <a:schemeClr val="accent3">
                    <a:lumMod val="25000"/>
                  </a:schemeClr>
                </a:solidFill>
                <a:latin typeface="Abadi"/>
              </a:rPr>
              <a:t> table and check the contents.</a:t>
            </a:r>
          </a:p>
          <a:p>
            <a:pPr>
              <a:lnSpc>
                <a:spcPct val="100000"/>
              </a:lnSpc>
              <a:spcBef>
                <a:spcPts val="1400"/>
              </a:spcBef>
            </a:pPr>
            <a:r>
              <a:rPr lang="en-US" sz="1800" dirty="0">
                <a:solidFill>
                  <a:schemeClr val="accent3">
                    <a:lumMod val="25000"/>
                  </a:schemeClr>
                </a:solidFill>
                <a:latin typeface="Abadi"/>
              </a:rPr>
              <a:t>We extract the table rows into a dictionary of lists, by looping through all rows. That dictionary is then used to create a </a:t>
            </a:r>
            <a:r>
              <a:rPr lang="en-US" sz="1800" dirty="0" err="1">
                <a:solidFill>
                  <a:schemeClr val="accent3">
                    <a:lumMod val="25000"/>
                  </a:schemeClr>
                </a:solidFill>
                <a:latin typeface="Abadi"/>
              </a:rPr>
              <a:t>DataFrame</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We then save the </a:t>
            </a:r>
            <a:r>
              <a:rPr lang="en-US" sz="1800" dirty="0" err="1">
                <a:solidFill>
                  <a:schemeClr val="accent3">
                    <a:lumMod val="25000"/>
                  </a:schemeClr>
                </a:solidFill>
                <a:latin typeface="Abadi"/>
              </a:rPr>
              <a:t>DataFrame</a:t>
            </a:r>
            <a:r>
              <a:rPr lang="en-US" sz="1800" dirty="0">
                <a:solidFill>
                  <a:schemeClr val="accent3">
                    <a:lumMod val="25000"/>
                  </a:schemeClr>
                </a:solidFill>
                <a:latin typeface="Abadi"/>
              </a:rPr>
              <a:t> to an indexed CSV</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B17C8426-0752-B482-BE59-7E334CE7545F}"/>
              </a:ext>
            </a:extLst>
          </p:cNvPr>
          <p:cNvGraphicFramePr/>
          <p:nvPr>
            <p:extLst>
              <p:ext uri="{D42A27DB-BD31-4B8C-83A1-F6EECF244321}">
                <p14:modId xmlns:p14="http://schemas.microsoft.com/office/powerpoint/2010/main" val="49535435"/>
              </p:ext>
            </p:extLst>
          </p:nvPr>
        </p:nvGraphicFramePr>
        <p:xfrm>
          <a:off x="5133975" y="1792288"/>
          <a:ext cx="6151636" cy="4346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63969C64-0E53-9152-B1D9-C46CAA7446CA}"/>
              </a:ext>
            </a:extLst>
          </p:cNvPr>
          <p:cNvSpPr txBox="1"/>
          <p:nvPr/>
        </p:nvSpPr>
        <p:spPr>
          <a:xfrm>
            <a:off x="3132211" y="6328387"/>
            <a:ext cx="6096000" cy="276999"/>
          </a:xfrm>
          <a:prstGeom prst="rect">
            <a:avLst/>
          </a:prstGeom>
          <a:noFill/>
        </p:spPr>
        <p:txBody>
          <a:bodyPr wrap="square">
            <a:spAutoFit/>
          </a:bodyPr>
          <a:lstStyle/>
          <a:p>
            <a:pPr>
              <a:lnSpc>
                <a:spcPct val="100000"/>
              </a:lnSpc>
              <a:spcBef>
                <a:spcPts val="1400"/>
              </a:spcBef>
            </a:pPr>
            <a:r>
              <a:rPr lang="en-US" sz="1200" dirty="0">
                <a:solidFill>
                  <a:schemeClr val="accent3">
                    <a:lumMod val="25000"/>
                  </a:schemeClr>
                </a:solidFill>
                <a:latin typeface="Abadi" panose="020B0604020104020204" pitchFamily="34" charset="0"/>
                <a:hlinkClick r:id="rId8"/>
              </a:rPr>
              <a:t>https://github.com/bobthebaka/DS-Capstone/blob/main/jupyter-labs-webscraping.ipynb</a:t>
            </a: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1822</TotalTime>
  <Words>3742</Words>
  <Application>Microsoft Office PowerPoint</Application>
  <PresentationFormat>Widescreen</PresentationFormat>
  <Paragraphs>252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210</cp:revision>
  <dcterms:created xsi:type="dcterms:W3CDTF">2021-04-29T18:58:34Z</dcterms:created>
  <dcterms:modified xsi:type="dcterms:W3CDTF">2024-06-05T17:53:27Z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